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3EE35D-C842-4E54-AC6B-3CE4595CB2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EDA540E-1996-42BC-8EC7-D507AE4686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D4C60B4-05A0-4869-8865-25FDD2FD2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5DCA-3485-49D9-B43E-3F07959D379B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A0862D7-0216-41B7-A880-A71278F43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2EF353E-BB45-4FCB-A3EF-4828EA6F1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5BAD-F9C8-4095-BFBB-C8CFF5338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1995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C545B5-B9BA-4C01-A384-9014AB14B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3045943-5A5F-4EE8-821C-DA251A9276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BCC71C7-59F4-4796-BF45-4785BDF2B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5DCA-3485-49D9-B43E-3F07959D379B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5C6139-3D47-4DC3-A1E5-F04941890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804BC7-78D1-4CDB-9F93-B4AE07E72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5BAD-F9C8-4095-BFBB-C8CFF5338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676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7D1C914-BEA6-42D5-99F6-E98D0075EA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DC3081E-28A3-4287-BCC7-62FE7C955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D70C2F5-5804-46F9-AC84-E8B26106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5DCA-3485-49D9-B43E-3F07959D379B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46F30DE-AC2C-4E92-B2EE-65C8745F4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42C6D51-1D5A-4CC2-A74D-34F076A71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5BAD-F9C8-4095-BFBB-C8CFF5338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16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F0C831-B9B2-4030-8B04-4428C729F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C57D6FE-7081-4017-8D60-69C1C6E81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BA7A9FF-F184-4411-8A28-168C69FDF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5DCA-3485-49D9-B43E-3F07959D379B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BC4F33F-9CCC-4D58-8064-5B27EBB2A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2AB96EF-2D05-4E5E-924B-C6054AFFC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5BAD-F9C8-4095-BFBB-C8CFF5338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232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A83FDE8-54D6-4FFA-9928-854F85939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9363552-E1EE-4C2E-A7B2-45FCB98AA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4353D07-FA61-4B4E-89F8-5CC7DE464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5DCA-3485-49D9-B43E-3F07959D379B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6C18A3C-56F8-48AC-BAE3-63C24E1A4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AF615E4-DA05-4A2F-BA6A-1BD4A9918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5BAD-F9C8-4095-BFBB-C8CFF5338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2986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E5C0E8-1B4B-4E2D-9863-F040642DD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9BB076D-1D3A-4601-9EEF-C3BABB79DC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0E8CB2E-FAAE-4AE8-A5D4-1A0795075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82E42C-0170-44F7-A630-4E6F6D6D4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5DCA-3485-49D9-B43E-3F07959D379B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B8B691C-F8C0-4581-88CC-16CD135F9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2C9B577-5990-466F-864F-06F8FF55A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5BAD-F9C8-4095-BFBB-C8CFF5338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302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043272-44C9-48D6-8A8B-7C23B55D5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439BBE9-819E-4BA4-AC00-5068AED62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2B633DB-5A26-4035-B3A0-B6458FD41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05DD3BE-7BD4-43A7-AD1C-C5D066234F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F71D856-D132-4212-8E72-B5D66DD220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C9F1F7E-35DC-47B2-96C7-92FB4C3F5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5DCA-3485-49D9-B43E-3F07959D379B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B93D2AF-1071-4EF7-B7F7-B49110B4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7EC7FDC-9D69-4A76-BEFA-9359944B8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5BAD-F9C8-4095-BFBB-C8CFF5338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135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40B4F2-CC49-4AC2-B70E-73B52B2CD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DB2A51F-5BCD-4449-AEFF-1E514DBF9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5DCA-3485-49D9-B43E-3F07959D379B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10BEF14-D339-4251-B578-F1017388E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E8FC096-6CB3-4FA4-AA4F-9568511D8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5BAD-F9C8-4095-BFBB-C8CFF5338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7897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F65FFEB-23B5-4FE2-9CFD-533D492D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5DCA-3485-49D9-B43E-3F07959D379B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D493DE3-E5EB-4E25-A580-6699D399C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D697ACD-BB02-40E3-9F8A-AF470FBD0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5BAD-F9C8-4095-BFBB-C8CFF5338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1912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DF09A8-186B-429F-B1D0-6146BC7BC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A9D64A7-A8CF-48A7-968A-B05CDA1E5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20EE984-BDAE-4FF3-95CD-94C54F781E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1438384-8719-4DC7-8FFD-A7520623A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5DCA-3485-49D9-B43E-3F07959D379B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3DD91AE-A11F-4DF0-A961-D02304506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6739C05-6CF6-43CC-9F05-38671F0AA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5BAD-F9C8-4095-BFBB-C8CFF5338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9638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457941-570D-4579-A4F9-9FFAA3C2F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A4117E4-2498-40D5-A42A-A9FDC3E260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772569B-FA21-47AD-8CBA-9694204AE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2105073-4BF9-48B9-AEA4-6B76556A4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5DCA-3485-49D9-B43E-3F07959D379B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8749B27-9FB8-46F0-80E5-1B8AC4566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FDD8B59-8F55-4ADA-8FDF-9FAE74D87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5BAD-F9C8-4095-BFBB-C8CFF5338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7123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28BAC9F-CDAE-4C1A-AB26-14FB08F0C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FBE475B-196D-49F7-A091-50E9DB60B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CE595DD-EACD-43F7-BCE6-53D081903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75DCA-3485-49D9-B43E-3F07959D379B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F9000B9-203C-44CB-9CBB-99212A6C27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42D0CF-F51B-4C1B-BF64-6F4383414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45BAD-F9C8-4095-BFBB-C8CFF53382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2471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E8367458-273F-4C75-ACBC-1CC237B22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134" y="817618"/>
            <a:ext cx="10748866" cy="353977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Hello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, </a:t>
            </a:r>
            <a:endParaRPr kumimoji="0" lang="en-US" altLang="ko-KR" sz="14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Arial Unicode MS" panose="020B0604020202020204" pitchFamily="50" charset="-127"/>
              <a:ea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I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am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Shim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Hyeon-man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from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Ace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Information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Systems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in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Korea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. </a:t>
            </a:r>
            <a:endParaRPr kumimoji="0" lang="en-US" altLang="ko-KR" sz="14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Arial Unicode MS" panose="020B0604020202020204" pitchFamily="50" charset="-127"/>
              <a:ea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HF6208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in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use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It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receives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voltage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and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current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input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through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AI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terminal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and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reads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the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current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value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with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Modbus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protocol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. </a:t>
            </a:r>
            <a:endParaRPr kumimoji="0" lang="en-US" altLang="ko-KR" sz="14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Arial Unicode MS" panose="020B0604020202020204" pitchFamily="50" charset="-127"/>
              <a:ea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First,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the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voltage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input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value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can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be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read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normally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, </a:t>
            </a:r>
            <a:endParaRPr kumimoji="0" lang="en-US" altLang="ko-KR" sz="14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Arial Unicode MS" panose="020B0604020202020204" pitchFamily="50" charset="-127"/>
              <a:ea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but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The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current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value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remains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constant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at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4mA.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It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uses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a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PT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sensor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and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ranges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from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-100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to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400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degrees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.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temperature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controller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endParaRPr kumimoji="0" lang="en-US" altLang="ko-KR" sz="14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Arial Unicode MS" panose="020B0604020202020204" pitchFamily="50" charset="-127"/>
              <a:ea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The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current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temperature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is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20c, and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When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the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temperature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controller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output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is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measured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with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a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multimeter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, 7mA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is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being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measured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. </a:t>
            </a:r>
            <a:endParaRPr kumimoji="0" lang="en-US" altLang="ko-KR" sz="14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Arial Unicode MS" panose="020B0604020202020204" pitchFamily="50" charset="-127"/>
              <a:ea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in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HF6208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Reading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the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AI ​​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value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It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is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displayed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as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A7 (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hex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). </a:t>
            </a:r>
            <a:endParaRPr kumimoji="0" lang="en-US" altLang="ko-KR" sz="14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Arial Unicode MS" panose="020B0604020202020204" pitchFamily="50" charset="-127"/>
              <a:ea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400" dirty="0">
              <a:solidFill>
                <a:srgbClr val="202124"/>
              </a:solidFill>
              <a:latin typeface="Arial Unicode MS" panose="020B0604020202020204" pitchFamily="50" charset="-127"/>
              <a:ea typeface="inherit"/>
            </a:endParaRPr>
          </a:p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The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manual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at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the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time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of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shipment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and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the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actual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jumper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setting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did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not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match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.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I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also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checked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the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jumper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settings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.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ko-KR" altLang="ko-K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4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Arial Unicode MS" panose="020B0604020202020204" pitchFamily="50" charset="-127"/>
              <a:ea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Which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part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could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be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wrong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? </a:t>
            </a:r>
            <a:endParaRPr kumimoji="0" lang="en-US" altLang="ko-KR" sz="14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Arial Unicode MS" panose="020B0604020202020204" pitchFamily="50" charset="-127"/>
              <a:ea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4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Arial Unicode MS" panose="020B0604020202020204" pitchFamily="50" charset="-127"/>
              <a:ea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Please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refer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to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the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attached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document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endParaRPr kumimoji="0" lang="en-US" altLang="ko-KR" sz="14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Arial Unicode MS" panose="020B0604020202020204" pitchFamily="50" charset="-127"/>
              <a:ea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Please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forward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it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to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the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technical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team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rPr>
              <a:t>.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ko-KR" altLang="ko-K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72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그룹 70">
            <a:extLst>
              <a:ext uri="{FF2B5EF4-FFF2-40B4-BE49-F238E27FC236}">
                <a16:creationId xmlns:a16="http://schemas.microsoft.com/office/drawing/2014/main" id="{E94D8D7D-8128-4372-9876-8E85F8D08860}"/>
              </a:ext>
            </a:extLst>
          </p:cNvPr>
          <p:cNvGrpSpPr/>
          <p:nvPr/>
        </p:nvGrpSpPr>
        <p:grpSpPr>
          <a:xfrm>
            <a:off x="1392572" y="847288"/>
            <a:ext cx="10192624" cy="4504888"/>
            <a:chOff x="1392572" y="847288"/>
            <a:chExt cx="10192624" cy="4504888"/>
          </a:xfrm>
        </p:grpSpPr>
        <p:sp>
          <p:nvSpPr>
            <p:cNvPr id="4" name="직사각형 3">
              <a:extLst>
                <a:ext uri="{FF2B5EF4-FFF2-40B4-BE49-F238E27FC236}">
                  <a16:creationId xmlns:a16="http://schemas.microsoft.com/office/drawing/2014/main" id="{A8701359-3BA9-4FD3-A1A3-E9FCBF1BE945}"/>
                </a:ext>
              </a:extLst>
            </p:cNvPr>
            <p:cNvSpPr/>
            <p:nvPr/>
          </p:nvSpPr>
          <p:spPr>
            <a:xfrm>
              <a:off x="1392572" y="847288"/>
              <a:ext cx="2340529" cy="4462943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altLang="ko-KR" sz="1200" dirty="0"/>
                <a:t>Temperature Controller</a:t>
              </a:r>
            </a:p>
            <a:p>
              <a:endParaRPr lang="en-US" altLang="ko-KR" sz="1200" dirty="0"/>
            </a:p>
            <a:p>
              <a:r>
                <a:rPr lang="en-US" altLang="ko-KR" sz="1200" dirty="0"/>
                <a:t>AX4-3A</a:t>
              </a:r>
            </a:p>
            <a:p>
              <a:endParaRPr lang="en-US" altLang="ko-KR" sz="1200" dirty="0"/>
            </a:p>
            <a:p>
              <a:r>
                <a:rPr lang="en-US" altLang="ko-KR" sz="1200" dirty="0"/>
                <a:t>hanyoungnux.co.kr</a:t>
              </a:r>
              <a:endParaRPr lang="ko-KR" altLang="en-US" sz="1200" dirty="0"/>
            </a:p>
          </p:txBody>
        </p:sp>
        <p:sp>
          <p:nvSpPr>
            <p:cNvPr id="5" name="직사각형 4">
              <a:extLst>
                <a:ext uri="{FF2B5EF4-FFF2-40B4-BE49-F238E27FC236}">
                  <a16:creationId xmlns:a16="http://schemas.microsoft.com/office/drawing/2014/main" id="{BA74F0D6-0904-4C8E-84AD-BD396F6A64DD}"/>
                </a:ext>
              </a:extLst>
            </p:cNvPr>
            <p:cNvSpPr/>
            <p:nvPr/>
          </p:nvSpPr>
          <p:spPr>
            <a:xfrm>
              <a:off x="3280095" y="855677"/>
              <a:ext cx="444617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800" dirty="0"/>
                <a:t>1</a:t>
              </a:r>
              <a:endParaRPr lang="ko-KR" altLang="en-US" sz="800" dirty="0"/>
            </a:p>
          </p:txBody>
        </p:sp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2E5372A8-50D8-439C-9D80-DA7896D9B235}"/>
                </a:ext>
              </a:extLst>
            </p:cNvPr>
            <p:cNvSpPr/>
            <p:nvPr/>
          </p:nvSpPr>
          <p:spPr>
            <a:xfrm>
              <a:off x="3280095" y="1082180"/>
              <a:ext cx="444617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800" dirty="0"/>
                <a:t>2</a:t>
              </a:r>
              <a:endParaRPr lang="ko-KR" altLang="en-US" sz="800" dirty="0"/>
            </a:p>
          </p:txBody>
        </p:sp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C5F79B3D-E693-40D7-921B-95475CC2E947}"/>
                </a:ext>
              </a:extLst>
            </p:cNvPr>
            <p:cNvSpPr/>
            <p:nvPr/>
          </p:nvSpPr>
          <p:spPr>
            <a:xfrm>
              <a:off x="3280095" y="1308683"/>
              <a:ext cx="444617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800"/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E981802C-C35F-46EE-9DCB-AB34C1B9FEFD}"/>
                </a:ext>
              </a:extLst>
            </p:cNvPr>
            <p:cNvSpPr/>
            <p:nvPr/>
          </p:nvSpPr>
          <p:spPr>
            <a:xfrm>
              <a:off x="3280095" y="1535186"/>
              <a:ext cx="444617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800"/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ED7B15F5-ABAB-4128-B9E1-AF2D51A79EDA}"/>
                </a:ext>
              </a:extLst>
            </p:cNvPr>
            <p:cNvSpPr/>
            <p:nvPr/>
          </p:nvSpPr>
          <p:spPr>
            <a:xfrm>
              <a:off x="3280095" y="1761689"/>
              <a:ext cx="444617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800"/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D2E3B055-D8E0-488D-92BC-C392AB3492F9}"/>
                </a:ext>
              </a:extLst>
            </p:cNvPr>
            <p:cNvSpPr/>
            <p:nvPr/>
          </p:nvSpPr>
          <p:spPr>
            <a:xfrm>
              <a:off x="3280095" y="1988192"/>
              <a:ext cx="444617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800"/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6E330054-E433-4CF0-8174-D0D9C0634CDA}"/>
                </a:ext>
              </a:extLst>
            </p:cNvPr>
            <p:cNvSpPr/>
            <p:nvPr/>
          </p:nvSpPr>
          <p:spPr>
            <a:xfrm>
              <a:off x="3280095" y="2214695"/>
              <a:ext cx="444617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800"/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DFAF9D5F-7FC6-4653-B5F4-84D01412DB2D}"/>
                </a:ext>
              </a:extLst>
            </p:cNvPr>
            <p:cNvSpPr/>
            <p:nvPr/>
          </p:nvSpPr>
          <p:spPr>
            <a:xfrm>
              <a:off x="3280095" y="2441198"/>
              <a:ext cx="444617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800"/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E85C1A26-0B57-425F-BB16-ABF0F111D658}"/>
                </a:ext>
              </a:extLst>
            </p:cNvPr>
            <p:cNvSpPr/>
            <p:nvPr/>
          </p:nvSpPr>
          <p:spPr>
            <a:xfrm>
              <a:off x="5150840" y="889233"/>
              <a:ext cx="1661020" cy="4462943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en-US" altLang="ko-KR" sz="1200" dirty="0"/>
                <a:t>HF6208</a:t>
              </a:r>
              <a:endParaRPr lang="ko-KR" altLang="en-US" sz="1200" dirty="0"/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582C51E8-8419-4C4D-8385-3B3661AEED28}"/>
                </a:ext>
              </a:extLst>
            </p:cNvPr>
            <p:cNvSpPr/>
            <p:nvPr/>
          </p:nvSpPr>
          <p:spPr>
            <a:xfrm>
              <a:off x="5160627" y="3328331"/>
              <a:ext cx="469784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800" dirty="0"/>
                <a:t>AI1</a:t>
              </a:r>
              <a:endParaRPr lang="ko-KR" altLang="en-US" sz="800" dirty="0"/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EC600D35-67AE-4CD1-AB9A-40BF8DF23BDF}"/>
                </a:ext>
              </a:extLst>
            </p:cNvPr>
            <p:cNvSpPr/>
            <p:nvPr/>
          </p:nvSpPr>
          <p:spPr>
            <a:xfrm>
              <a:off x="5160627" y="3554834"/>
              <a:ext cx="469784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800" dirty="0"/>
                <a:t>AI2</a:t>
              </a:r>
              <a:endParaRPr lang="ko-KR" altLang="en-US" sz="800" dirty="0"/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84EC8B42-7113-42E1-ACE6-90802FE330F6}"/>
                </a:ext>
              </a:extLst>
            </p:cNvPr>
            <p:cNvSpPr/>
            <p:nvPr/>
          </p:nvSpPr>
          <p:spPr>
            <a:xfrm>
              <a:off x="5160627" y="3781337"/>
              <a:ext cx="469784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800" dirty="0"/>
                <a:t>AI3</a:t>
              </a:r>
              <a:endParaRPr lang="ko-KR" altLang="en-US" sz="800" dirty="0"/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7FF2ECC1-8C60-45E2-8543-6F464BA67416}"/>
                </a:ext>
              </a:extLst>
            </p:cNvPr>
            <p:cNvSpPr/>
            <p:nvPr/>
          </p:nvSpPr>
          <p:spPr>
            <a:xfrm>
              <a:off x="5160627" y="4007840"/>
              <a:ext cx="469784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800" dirty="0"/>
                <a:t>AI4</a:t>
              </a:r>
              <a:endParaRPr lang="ko-KR" altLang="en-US" sz="800" dirty="0"/>
            </a:p>
          </p:txBody>
        </p: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C04E2E0A-80E7-40D7-9FCB-19C0841E03BE}"/>
                </a:ext>
              </a:extLst>
            </p:cNvPr>
            <p:cNvSpPr/>
            <p:nvPr/>
          </p:nvSpPr>
          <p:spPr>
            <a:xfrm>
              <a:off x="5160627" y="4234343"/>
              <a:ext cx="469784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800" dirty="0"/>
                <a:t>AI5</a:t>
              </a:r>
              <a:endParaRPr lang="ko-KR" altLang="en-US" sz="800" dirty="0"/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86FCDE10-C6B3-405C-938F-5978B5A6119A}"/>
                </a:ext>
              </a:extLst>
            </p:cNvPr>
            <p:cNvSpPr/>
            <p:nvPr/>
          </p:nvSpPr>
          <p:spPr>
            <a:xfrm>
              <a:off x="5160627" y="4460846"/>
              <a:ext cx="469784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800" dirty="0"/>
                <a:t>AI6</a:t>
              </a:r>
              <a:endParaRPr lang="ko-KR" altLang="en-US" sz="800" dirty="0"/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CFC75F75-3A01-4A47-A90E-1F377A0E8DB7}"/>
                </a:ext>
              </a:extLst>
            </p:cNvPr>
            <p:cNvSpPr/>
            <p:nvPr/>
          </p:nvSpPr>
          <p:spPr>
            <a:xfrm>
              <a:off x="5160627" y="4687349"/>
              <a:ext cx="469784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800" dirty="0"/>
                <a:t>AI8</a:t>
              </a:r>
              <a:endParaRPr lang="ko-KR" altLang="en-US" sz="800" dirty="0"/>
            </a:p>
          </p:txBody>
        </p:sp>
        <p:sp>
          <p:nvSpPr>
            <p:cNvPr id="21" name="직사각형 20">
              <a:extLst>
                <a:ext uri="{FF2B5EF4-FFF2-40B4-BE49-F238E27FC236}">
                  <a16:creationId xmlns:a16="http://schemas.microsoft.com/office/drawing/2014/main" id="{86E1B5CF-1FCD-4AE6-9196-F6294C95A6F3}"/>
                </a:ext>
              </a:extLst>
            </p:cNvPr>
            <p:cNvSpPr/>
            <p:nvPr/>
          </p:nvSpPr>
          <p:spPr>
            <a:xfrm>
              <a:off x="5160627" y="4913852"/>
              <a:ext cx="469784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800" dirty="0"/>
                <a:t>5V</a:t>
              </a:r>
              <a:endParaRPr lang="ko-KR" altLang="en-US" sz="800" dirty="0"/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5570ACB2-D5A5-4DE3-BD55-556759DBD1B7}"/>
                </a:ext>
              </a:extLst>
            </p:cNvPr>
            <p:cNvSpPr/>
            <p:nvPr/>
          </p:nvSpPr>
          <p:spPr>
            <a:xfrm>
              <a:off x="6325300" y="889233"/>
              <a:ext cx="478172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50" dirty="0" err="1"/>
                <a:t>Wifi</a:t>
              </a:r>
              <a:endParaRPr lang="ko-KR" altLang="en-US" sz="1050" dirty="0"/>
            </a:p>
          </p:txBody>
        </p:sp>
        <p:sp>
          <p:nvSpPr>
            <p:cNvPr id="23" name="직사각형 22">
              <a:extLst>
                <a:ext uri="{FF2B5EF4-FFF2-40B4-BE49-F238E27FC236}">
                  <a16:creationId xmlns:a16="http://schemas.microsoft.com/office/drawing/2014/main" id="{2CDF6263-0372-4A34-91C7-6D8D12F6E516}"/>
                </a:ext>
              </a:extLst>
            </p:cNvPr>
            <p:cNvSpPr/>
            <p:nvPr/>
          </p:nvSpPr>
          <p:spPr>
            <a:xfrm>
              <a:off x="8465890" y="889232"/>
              <a:ext cx="3119306" cy="2550253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endParaRPr lang="ko-KR" altLang="en-US" sz="1200" dirty="0"/>
            </a:p>
          </p:txBody>
        </p:sp>
        <p:sp>
          <p:nvSpPr>
            <p:cNvPr id="24" name="직사각형 23">
              <a:extLst>
                <a:ext uri="{FF2B5EF4-FFF2-40B4-BE49-F238E27FC236}">
                  <a16:creationId xmlns:a16="http://schemas.microsoft.com/office/drawing/2014/main" id="{0096D7B6-F8F6-4F7B-9FCF-6BEC164AA27D}"/>
                </a:ext>
              </a:extLst>
            </p:cNvPr>
            <p:cNvSpPr/>
            <p:nvPr/>
          </p:nvSpPr>
          <p:spPr>
            <a:xfrm>
              <a:off x="8474278" y="889233"/>
              <a:ext cx="478172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50" dirty="0" err="1"/>
                <a:t>Wifi</a:t>
              </a:r>
              <a:endParaRPr lang="ko-KR" altLang="en-US" sz="1050" dirty="0"/>
            </a:p>
          </p:txBody>
        </p:sp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id="{886C155D-4658-4A8A-8771-0A1DC83A0649}"/>
                </a:ext>
              </a:extLst>
            </p:cNvPr>
            <p:cNvSpPr/>
            <p:nvPr/>
          </p:nvSpPr>
          <p:spPr>
            <a:xfrm>
              <a:off x="5160627" y="2147582"/>
              <a:ext cx="469784" cy="118074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800" dirty="0"/>
                <a:t>DI</a:t>
              </a:r>
              <a:endParaRPr lang="ko-KR" altLang="en-US" sz="800" dirty="0"/>
            </a:p>
          </p:txBody>
        </p: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39BC1A2A-3E31-476C-9E7C-188484019542}"/>
                </a:ext>
              </a:extLst>
            </p:cNvPr>
            <p:cNvSpPr/>
            <p:nvPr/>
          </p:nvSpPr>
          <p:spPr>
            <a:xfrm>
              <a:off x="5160627" y="1947647"/>
              <a:ext cx="469784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800" dirty="0"/>
                <a:t>GND</a:t>
              </a:r>
              <a:endParaRPr lang="ko-KR" altLang="en-US" sz="800" dirty="0"/>
            </a:p>
          </p:txBody>
        </p:sp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6F284885-0A6D-4379-AE6F-AC54AE8BA242}"/>
                </a:ext>
              </a:extLst>
            </p:cNvPr>
            <p:cNvSpPr/>
            <p:nvPr/>
          </p:nvSpPr>
          <p:spPr>
            <a:xfrm>
              <a:off x="3281492" y="2667701"/>
              <a:ext cx="444617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800"/>
            </a:p>
          </p:txBody>
        </p: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8A0849DB-5BF9-4AE3-8013-833AF503B8E2}"/>
                </a:ext>
              </a:extLst>
            </p:cNvPr>
            <p:cNvSpPr/>
            <p:nvPr/>
          </p:nvSpPr>
          <p:spPr>
            <a:xfrm>
              <a:off x="3281492" y="2894204"/>
              <a:ext cx="444617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800"/>
            </a:p>
          </p:txBody>
        </p:sp>
        <p:sp>
          <p:nvSpPr>
            <p:cNvPr id="35" name="직사각형 34">
              <a:extLst>
                <a:ext uri="{FF2B5EF4-FFF2-40B4-BE49-F238E27FC236}">
                  <a16:creationId xmlns:a16="http://schemas.microsoft.com/office/drawing/2014/main" id="{A66F34A9-3EA7-4DB8-B813-C42A8E768388}"/>
                </a:ext>
              </a:extLst>
            </p:cNvPr>
            <p:cNvSpPr/>
            <p:nvPr/>
          </p:nvSpPr>
          <p:spPr>
            <a:xfrm>
              <a:off x="3281492" y="3120707"/>
              <a:ext cx="444617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800"/>
            </a:p>
          </p:txBody>
        </p:sp>
        <p:sp>
          <p:nvSpPr>
            <p:cNvPr id="36" name="직사각형 35">
              <a:extLst>
                <a:ext uri="{FF2B5EF4-FFF2-40B4-BE49-F238E27FC236}">
                  <a16:creationId xmlns:a16="http://schemas.microsoft.com/office/drawing/2014/main" id="{8C0F3408-205F-4C4A-8E41-E9D80C48D839}"/>
                </a:ext>
              </a:extLst>
            </p:cNvPr>
            <p:cNvSpPr/>
            <p:nvPr/>
          </p:nvSpPr>
          <p:spPr>
            <a:xfrm>
              <a:off x="3281492" y="3347210"/>
              <a:ext cx="444617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800"/>
            </a:p>
          </p:txBody>
        </p:sp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id="{315F3576-8B94-4CA8-A806-4B524F97BC28}"/>
                </a:ext>
              </a:extLst>
            </p:cNvPr>
            <p:cNvSpPr/>
            <p:nvPr/>
          </p:nvSpPr>
          <p:spPr>
            <a:xfrm>
              <a:off x="3281492" y="3573713"/>
              <a:ext cx="444617" cy="22650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800"/>
            </a:p>
          </p:txBody>
        </p:sp>
        <p:cxnSp>
          <p:nvCxnSpPr>
            <p:cNvPr id="48" name="연결선: 꺾임 47">
              <a:extLst>
                <a:ext uri="{FF2B5EF4-FFF2-40B4-BE49-F238E27FC236}">
                  <a16:creationId xmlns:a16="http://schemas.microsoft.com/office/drawing/2014/main" id="{58A71C49-85F7-4BC9-AFC2-A04E9712A6AC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3245024" y="958442"/>
              <a:ext cx="12700" cy="226503"/>
            </a:xfrm>
            <a:prstGeom prst="bentConnector3">
              <a:avLst>
                <a:gd name="adj1" fmla="val 180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직사각형 49">
              <a:extLst>
                <a:ext uri="{FF2B5EF4-FFF2-40B4-BE49-F238E27FC236}">
                  <a16:creationId xmlns:a16="http://schemas.microsoft.com/office/drawing/2014/main" id="{246D1206-B619-4061-A7A3-DF50E75382FC}"/>
                </a:ext>
              </a:extLst>
            </p:cNvPr>
            <p:cNvSpPr/>
            <p:nvPr/>
          </p:nvSpPr>
          <p:spPr>
            <a:xfrm>
              <a:off x="2508192" y="968928"/>
              <a:ext cx="554955" cy="22650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800" dirty="0"/>
                <a:t>4-20mA</a:t>
              </a:r>
              <a:endParaRPr lang="ko-KR" altLang="en-US" sz="800" dirty="0"/>
            </a:p>
          </p:txBody>
        </p:sp>
        <p:cxnSp>
          <p:nvCxnSpPr>
            <p:cNvPr id="53" name="연결선: 꺾임 52">
              <a:extLst>
                <a:ext uri="{FF2B5EF4-FFF2-40B4-BE49-F238E27FC236}">
                  <a16:creationId xmlns:a16="http://schemas.microsoft.com/office/drawing/2014/main" id="{A7A8C686-A72D-43D7-BF4F-57C0077AFE58}"/>
                </a:ext>
              </a:extLst>
            </p:cNvPr>
            <p:cNvCxnSpPr>
              <a:cxnSpLocks/>
              <a:stCxn id="5" idx="3"/>
              <a:endCxn id="32" idx="1"/>
            </p:cNvCxnSpPr>
            <p:nvPr/>
          </p:nvCxnSpPr>
          <p:spPr>
            <a:xfrm>
              <a:off x="3724712" y="968929"/>
              <a:ext cx="1435915" cy="1091970"/>
            </a:xfrm>
            <a:prstGeom prst="bentConnector3">
              <a:avLst>
                <a:gd name="adj1" fmla="val 67545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연결선: 꺾임 53">
              <a:extLst>
                <a:ext uri="{FF2B5EF4-FFF2-40B4-BE49-F238E27FC236}">
                  <a16:creationId xmlns:a16="http://schemas.microsoft.com/office/drawing/2014/main" id="{5FE414FF-F174-4B67-9559-0D29C497A80A}"/>
                </a:ext>
              </a:extLst>
            </p:cNvPr>
            <p:cNvCxnSpPr>
              <a:cxnSpLocks/>
              <a:stCxn id="6" idx="3"/>
              <a:endCxn id="19" idx="1"/>
            </p:cNvCxnSpPr>
            <p:nvPr/>
          </p:nvCxnSpPr>
          <p:spPr>
            <a:xfrm>
              <a:off x="3724712" y="1195432"/>
              <a:ext cx="1435915" cy="3378666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2BB99A2C-51A6-4376-BD1F-74345D5B5EDD}"/>
                </a:ext>
              </a:extLst>
            </p:cNvPr>
            <p:cNvSpPr txBox="1"/>
            <p:nvPr/>
          </p:nvSpPr>
          <p:spPr>
            <a:xfrm>
              <a:off x="8615493" y="1268693"/>
              <a:ext cx="292915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ko-KR" sz="1000" dirty="0"/>
                <a:t>REQ DI COUNT </a:t>
              </a:r>
              <a:r>
                <a:rPr lang="ko-KR" altLang="en-US" sz="1000" dirty="0"/>
                <a:t>0103004400080419  </a:t>
              </a:r>
              <a:r>
                <a:rPr lang="en-US" altLang="ko-KR" sz="1000" dirty="0"/>
                <a:t>---- OK</a:t>
              </a:r>
              <a:endParaRPr lang="ko-KR" altLang="en-US" sz="1000" dirty="0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F5A3D70-8B31-4B3C-A9C9-E074C0572123}"/>
                </a:ext>
              </a:extLst>
            </p:cNvPr>
            <p:cNvSpPr txBox="1"/>
            <p:nvPr/>
          </p:nvSpPr>
          <p:spPr>
            <a:xfrm>
              <a:off x="8615492" y="2421480"/>
              <a:ext cx="2929155" cy="11695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ko-KR" sz="1000" dirty="0"/>
                <a:t>REQ AI COUNT 010400000008f1cc</a:t>
              </a:r>
              <a:r>
                <a:rPr lang="ko-KR" altLang="en-US" sz="1000" dirty="0"/>
                <a:t>  </a:t>
              </a:r>
              <a:r>
                <a:rPr lang="en-US" altLang="ko-KR" sz="1000" dirty="0"/>
                <a:t>---- </a:t>
              </a:r>
            </a:p>
            <a:p>
              <a:endParaRPr kumimoji="0" lang="en-US" altLang="ko-KR" sz="1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 panose="020B0604020202020204" pitchFamily="50" charset="-127"/>
                <a:ea typeface="inherit"/>
              </a:endParaRPr>
            </a:p>
            <a:p>
              <a:r>
                <a:rPr kumimoji="0" lang="ko-KR" altLang="ko-KR" sz="1000" b="0" i="0" u="none" strike="noStrike" cap="none" normalizeH="0" baseline="0" dirty="0">
                  <a:ln>
                    <a:noFill/>
                  </a:ln>
                  <a:solidFill>
                    <a:srgbClr val="202124"/>
                  </a:solidFill>
                  <a:effectLst/>
                  <a:latin typeface="Arial Unicode MS" panose="020B0604020202020204" pitchFamily="50" charset="-127"/>
                  <a:ea typeface="inherit"/>
                </a:rPr>
                <a:t>The </a:t>
              </a:r>
              <a:r>
                <a:rPr kumimoji="0" lang="ko-KR" altLang="ko-KR" sz="1000" b="0" i="0" u="none" strike="noStrike" cap="none" normalizeH="0" baseline="0" dirty="0" err="1">
                  <a:ln>
                    <a:noFill/>
                  </a:ln>
                  <a:solidFill>
                    <a:srgbClr val="202124"/>
                  </a:solidFill>
                  <a:effectLst/>
                  <a:latin typeface="Arial Unicode MS" panose="020B0604020202020204" pitchFamily="50" charset="-127"/>
                  <a:ea typeface="inherit"/>
                </a:rPr>
                <a:t>current</a:t>
              </a:r>
              <a:r>
                <a:rPr kumimoji="0" lang="ko-KR" altLang="ko-KR" sz="1000" b="0" i="0" u="none" strike="noStrike" cap="none" normalizeH="0" baseline="0" dirty="0">
                  <a:ln>
                    <a:noFill/>
                  </a:ln>
                  <a:solidFill>
                    <a:srgbClr val="202124"/>
                  </a:solidFill>
                  <a:effectLst/>
                  <a:latin typeface="Arial Unicode MS" panose="020B0604020202020204" pitchFamily="50" charset="-127"/>
                  <a:ea typeface="inherit"/>
                </a:rPr>
                <a:t> </a:t>
              </a:r>
              <a:r>
                <a:rPr kumimoji="0" lang="ko-KR" altLang="ko-KR" sz="1000" b="0" i="0" u="none" strike="noStrike" cap="none" normalizeH="0" baseline="0" dirty="0" err="1">
                  <a:ln>
                    <a:noFill/>
                  </a:ln>
                  <a:solidFill>
                    <a:srgbClr val="202124"/>
                  </a:solidFill>
                  <a:effectLst/>
                  <a:latin typeface="Arial Unicode MS" panose="020B0604020202020204" pitchFamily="50" charset="-127"/>
                  <a:ea typeface="inherit"/>
                </a:rPr>
                <a:t>value</a:t>
              </a:r>
              <a:r>
                <a:rPr kumimoji="0" lang="ko-KR" altLang="ko-KR" sz="1000" b="0" i="0" u="none" strike="noStrike" cap="none" normalizeH="0" baseline="0" dirty="0">
                  <a:ln>
                    <a:noFill/>
                  </a:ln>
                  <a:solidFill>
                    <a:srgbClr val="202124"/>
                  </a:solidFill>
                  <a:effectLst/>
                  <a:latin typeface="Arial Unicode MS" panose="020B0604020202020204" pitchFamily="50" charset="-127"/>
                  <a:ea typeface="inherit"/>
                </a:rPr>
                <a:t> </a:t>
              </a:r>
              <a:r>
                <a:rPr kumimoji="0" lang="ko-KR" altLang="ko-KR" sz="1000" b="0" i="0" u="none" strike="noStrike" cap="none" normalizeH="0" baseline="0" dirty="0" err="1">
                  <a:ln>
                    <a:noFill/>
                  </a:ln>
                  <a:solidFill>
                    <a:srgbClr val="202124"/>
                  </a:solidFill>
                  <a:effectLst/>
                  <a:latin typeface="Arial Unicode MS" panose="020B0604020202020204" pitchFamily="50" charset="-127"/>
                  <a:ea typeface="inherit"/>
                </a:rPr>
                <a:t>remains</a:t>
              </a:r>
              <a:r>
                <a:rPr kumimoji="0" lang="ko-KR" altLang="ko-KR" sz="1000" b="0" i="0" u="none" strike="noStrike" cap="none" normalizeH="0" baseline="0" dirty="0">
                  <a:ln>
                    <a:noFill/>
                  </a:ln>
                  <a:solidFill>
                    <a:srgbClr val="202124"/>
                  </a:solidFill>
                  <a:effectLst/>
                  <a:latin typeface="Arial Unicode MS" panose="020B0604020202020204" pitchFamily="50" charset="-127"/>
                  <a:ea typeface="inherit"/>
                </a:rPr>
                <a:t> </a:t>
              </a:r>
              <a:r>
                <a:rPr kumimoji="0" lang="ko-KR" altLang="ko-KR" sz="1000" b="0" i="0" u="none" strike="noStrike" cap="none" normalizeH="0" baseline="0" dirty="0" err="1">
                  <a:ln>
                    <a:noFill/>
                  </a:ln>
                  <a:solidFill>
                    <a:srgbClr val="202124"/>
                  </a:solidFill>
                  <a:effectLst/>
                  <a:latin typeface="Arial Unicode MS" panose="020B0604020202020204" pitchFamily="50" charset="-127"/>
                  <a:ea typeface="inherit"/>
                </a:rPr>
                <a:t>constant</a:t>
              </a:r>
              <a:r>
                <a:rPr kumimoji="0" lang="ko-KR" altLang="ko-KR" sz="1000" b="0" i="0" u="none" strike="noStrike" cap="none" normalizeH="0" baseline="0" dirty="0">
                  <a:ln>
                    <a:noFill/>
                  </a:ln>
                  <a:solidFill>
                    <a:srgbClr val="202124"/>
                  </a:solidFill>
                  <a:effectLst/>
                  <a:latin typeface="Arial Unicode MS" panose="020B0604020202020204" pitchFamily="50" charset="-127"/>
                  <a:ea typeface="inherit"/>
                </a:rPr>
                <a:t> </a:t>
              </a:r>
              <a:r>
                <a:rPr kumimoji="0" lang="ko-KR" altLang="ko-KR" sz="1000" b="0" i="0" u="none" strike="noStrike" cap="none" normalizeH="0" baseline="0" dirty="0" err="1">
                  <a:ln>
                    <a:noFill/>
                  </a:ln>
                  <a:solidFill>
                    <a:srgbClr val="202124"/>
                  </a:solidFill>
                  <a:effectLst/>
                  <a:latin typeface="Arial Unicode MS" panose="020B0604020202020204" pitchFamily="50" charset="-127"/>
                  <a:ea typeface="inherit"/>
                </a:rPr>
                <a:t>at</a:t>
              </a:r>
              <a:r>
                <a:rPr kumimoji="0" lang="ko-KR" altLang="ko-KR" sz="1000" b="0" i="0" u="none" strike="noStrike" cap="none" normalizeH="0" baseline="0" dirty="0">
                  <a:ln>
                    <a:noFill/>
                  </a:ln>
                  <a:solidFill>
                    <a:srgbClr val="202124"/>
                  </a:solidFill>
                  <a:effectLst/>
                  <a:latin typeface="Arial Unicode MS" panose="020B0604020202020204" pitchFamily="50" charset="-127"/>
                  <a:ea typeface="inherit"/>
                </a:rPr>
                <a:t> 4mA.</a:t>
              </a:r>
              <a:r>
                <a:rPr kumimoji="0" lang="ko-KR" altLang="ko-KR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endPara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endParaRPr kumimoji="0" lang="ko-KR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r>
                <a:rPr kumimoji="0" lang="ko-KR" altLang="ko-KR" sz="1000" b="0" i="0" u="none" strike="noStrike" cap="none" normalizeH="0" baseline="0" dirty="0" err="1">
                  <a:ln>
                    <a:noFill/>
                  </a:ln>
                  <a:solidFill>
                    <a:srgbClr val="202124"/>
                  </a:solidFill>
                  <a:effectLst/>
                  <a:latin typeface="Arial Unicode MS" panose="020B0604020202020204" pitchFamily="50" charset="-127"/>
                  <a:ea typeface="inherit"/>
                </a:rPr>
                <a:t>see</a:t>
              </a:r>
              <a:r>
                <a:rPr kumimoji="0" lang="ko-KR" altLang="ko-KR" sz="1000" b="0" i="0" u="none" strike="noStrike" cap="none" normalizeH="0" baseline="0" dirty="0">
                  <a:ln>
                    <a:noFill/>
                  </a:ln>
                  <a:solidFill>
                    <a:srgbClr val="202124"/>
                  </a:solidFill>
                  <a:effectLst/>
                  <a:latin typeface="Arial Unicode MS" panose="020B0604020202020204" pitchFamily="50" charset="-127"/>
                  <a:ea typeface="inherit"/>
                </a:rPr>
                <a:t> </a:t>
              </a:r>
              <a:r>
                <a:rPr kumimoji="0" lang="ko-KR" altLang="ko-KR" sz="1000" b="0" i="0" u="none" strike="noStrike" cap="none" normalizeH="0" baseline="0" dirty="0" err="1">
                  <a:ln>
                    <a:noFill/>
                  </a:ln>
                  <a:solidFill>
                    <a:srgbClr val="202124"/>
                  </a:solidFill>
                  <a:effectLst/>
                  <a:latin typeface="Arial Unicode MS" panose="020B0604020202020204" pitchFamily="50" charset="-127"/>
                  <a:ea typeface="inherit"/>
                </a:rPr>
                <a:t>back</a:t>
              </a:r>
              <a:r>
                <a:rPr kumimoji="0" lang="ko-KR" altLang="ko-KR" sz="1000" b="0" i="0" u="none" strike="noStrike" cap="none" normalizeH="0" baseline="0" dirty="0">
                  <a:ln>
                    <a:noFill/>
                  </a:ln>
                  <a:solidFill>
                    <a:srgbClr val="202124"/>
                  </a:solidFill>
                  <a:effectLst/>
                  <a:latin typeface="Arial Unicode MS" panose="020B0604020202020204" pitchFamily="50" charset="-127"/>
                  <a:ea typeface="inherit"/>
                </a:rPr>
                <a:t> </a:t>
              </a:r>
              <a:r>
                <a:rPr kumimoji="0" lang="ko-KR" altLang="ko-KR" sz="1000" b="0" i="0" u="none" strike="noStrike" cap="none" normalizeH="0" baseline="0" dirty="0" err="1">
                  <a:ln>
                    <a:noFill/>
                  </a:ln>
                  <a:solidFill>
                    <a:srgbClr val="202124"/>
                  </a:solidFill>
                  <a:effectLst/>
                  <a:latin typeface="Arial Unicode MS" panose="020B0604020202020204" pitchFamily="50" charset="-127"/>
                  <a:ea typeface="inherit"/>
                </a:rPr>
                <a:t>page</a:t>
              </a:r>
              <a:r>
                <a:rPr kumimoji="0" lang="ko-KR" altLang="ko-KR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endParaRPr kumimoji="0" lang="ko-KR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endParaRPr lang="en-US" altLang="ko-KR" sz="1000" dirty="0"/>
            </a:p>
            <a:p>
              <a:endParaRPr lang="ko-KR" alt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59851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C6FD1C5D-3529-4987-B96B-F604BA9945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0362" y="709612"/>
            <a:ext cx="6391275" cy="543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889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와이드스크린</PresentationFormat>
  <Paragraphs>41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Arial Unicode MS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hmshim</dc:creator>
  <cp:lastModifiedBy>hmshim</cp:lastModifiedBy>
  <cp:revision>1</cp:revision>
  <dcterms:created xsi:type="dcterms:W3CDTF">2022-11-11T12:00:50Z</dcterms:created>
  <dcterms:modified xsi:type="dcterms:W3CDTF">2022-11-11T12:01:11Z</dcterms:modified>
</cp:coreProperties>
</file>