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0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image" Target="../media/image1.wmf"/><Relationship Id="rId3" Type="http://schemas.openxmlformats.org/officeDocument/2006/relationships/oleObject" Target="../embeddings/oleObject1.bin"/><Relationship Id="rId29" Type="http://schemas.openxmlformats.org/officeDocument/2006/relationships/vmlDrawing" Target="../drawings/vmlDrawing1.v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image" Target="../media/image6.jpeg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tags" Target="../tags/tag2.xml"/><Relationship Id="rId19" Type="http://schemas.openxmlformats.org/officeDocument/2006/relationships/image" Target="../media/image5.wmf"/><Relationship Id="rId18" Type="http://schemas.openxmlformats.org/officeDocument/2006/relationships/oleObject" Target="../embeddings/oleObject4.bin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image" Target="../media/image4.png"/><Relationship Id="rId13" Type="http://schemas.openxmlformats.org/officeDocument/2006/relationships/tags" Target="../tags/tag7.xml"/><Relationship Id="rId12" Type="http://schemas.openxmlformats.org/officeDocument/2006/relationships/image" Target="../media/image3.wmf"/><Relationship Id="rId11" Type="http://schemas.openxmlformats.org/officeDocument/2006/relationships/oleObject" Target="../embeddings/oleObject3.bin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8420"/>
            <a:ext cx="9144000" cy="1280795"/>
          </a:xfrm>
        </p:spPr>
        <p:txBody>
          <a:bodyPr/>
          <a:p>
            <a:pPr algn="l"/>
            <a:r>
              <a:rPr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HF211 - STA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84520" y="2371725"/>
            <a:ext cx="1511935" cy="2268220"/>
            <a:chOff x="8952" y="2088"/>
            <a:chExt cx="2381" cy="3572"/>
          </a:xfrm>
        </p:grpSpPr>
        <p:graphicFrame>
          <p:nvGraphicFramePr>
            <p:cNvPr id="10" name="对象 9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8952" y="2774"/>
            <a:ext cx="2381" cy="2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3" imgW="4581525" imgH="3876675" progId="Paint.Picture">
                    <p:embed/>
                  </p:oleObj>
                </mc:Choice>
                <mc:Fallback>
                  <p:oleObj name="" r:id="rId3" imgW="4581525" imgH="3876675" progId="Paint.Picture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52" y="2774"/>
                          <a:ext cx="2381" cy="2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9387" y="2088"/>
            <a:ext cx="610" cy="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6" imgW="800100" imgH="1114425" progId="Paint.Picture">
                    <p:embed/>
                  </p:oleObj>
                </mc:Choice>
                <mc:Fallback>
                  <p:oleObj name="" r:id="rId6" imgW="800100" imgH="1114425" progId="Paint.Picture">
                    <p:embed/>
                    <p:pic>
                      <p:nvPicPr>
                        <p:cNvPr id="0" name="图片 1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387" y="2088"/>
                          <a:ext cx="610" cy="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9276" y="4789"/>
              <a:ext cx="2057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无线路由器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DNS</a:t>
              </a: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192.168.31.1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21" name="曲线连接符 20"/>
          <p:cNvCxnSpPr>
            <a:endCxn id="14" idx="1"/>
          </p:cNvCxnSpPr>
          <p:nvPr>
            <p:custDataLst>
              <p:tags r:id="rId9"/>
            </p:custDataLst>
          </p:nvPr>
        </p:nvCxnSpPr>
        <p:spPr>
          <a:xfrm>
            <a:off x="3501390" y="2209800"/>
            <a:ext cx="2459355" cy="431800"/>
          </a:xfrm>
          <a:prstGeom prst="curvedConnector3">
            <a:avLst>
              <a:gd name="adj1" fmla="val 50013"/>
            </a:avLst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876300" y="2119630"/>
            <a:ext cx="2635885" cy="1530350"/>
            <a:chOff x="2033" y="4359"/>
            <a:chExt cx="4151" cy="2410"/>
          </a:xfrm>
        </p:grpSpPr>
        <p:graphicFrame>
          <p:nvGraphicFramePr>
            <p:cNvPr id="27" name="对象 2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4769" y="4359"/>
            <a:ext cx="1153" cy="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" name="" r:id="rId11" imgW="2438400" imgH="2638425" progId="Paint.Picture">
                    <p:embed/>
                  </p:oleObj>
                </mc:Choice>
                <mc:Fallback>
                  <p:oleObj name="" r:id="rId11" imgW="2438400" imgH="2638425" progId="Paint.Picture">
                    <p:embed/>
                    <p:pic>
                      <p:nvPicPr>
                        <p:cNvPr id="0" name="图片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69" y="4359"/>
                          <a:ext cx="1153" cy="1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" name="图片 2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5842" y="4359"/>
              <a:ext cx="325" cy="283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4882" y="5527"/>
              <a:ext cx="1302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12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HF2211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6"/>
              </p:custDataLst>
            </p:nvPr>
          </p:nvSpPr>
          <p:spPr>
            <a:xfrm>
              <a:off x="3412" y="4597"/>
              <a:ext cx="1357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有线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-RJ45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2033" y="4501"/>
            <a:ext cx="1267" cy="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8" imgW="2724150" imgH="4876800" progId="Paint.Picture">
                    <p:embed/>
                  </p:oleObj>
                </mc:Choice>
                <mc:Fallback>
                  <p:oleObj name="" r:id="rId18" imgW="2724150" imgH="4876800" progId="Paint.Picture">
                    <p:embed/>
                    <p:pic>
                      <p:nvPicPr>
                        <p:cNvPr id="0" name="图片 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33" y="4501"/>
                          <a:ext cx="1267" cy="22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肘形连接符 33"/>
            <p:cNvCxnSpPr/>
            <p:nvPr>
              <p:custDataLst>
                <p:tags r:id="rId20"/>
              </p:custDataLst>
            </p:nvPr>
          </p:nvCxnSpPr>
          <p:spPr>
            <a:xfrm flipV="1">
              <a:off x="3300" y="4983"/>
              <a:ext cx="1469" cy="588"/>
            </a:xfrm>
            <a:prstGeom prst="bentConnector3">
              <a:avLst>
                <a:gd name="adj1" fmla="val 5003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图片 9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469630" y="2861310"/>
            <a:ext cx="2250000" cy="1800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曲线连接符 4"/>
          <p:cNvCxnSpPr>
            <a:stCxn id="14" idx="3"/>
            <a:endCxn id="100" idx="0"/>
          </p:cNvCxnSpPr>
          <p:nvPr>
            <p:custDataLst>
              <p:tags r:id="rId23"/>
            </p:custDataLst>
          </p:nvPr>
        </p:nvCxnSpPr>
        <p:spPr>
          <a:xfrm>
            <a:off x="6348095" y="2641600"/>
            <a:ext cx="3246755" cy="219710"/>
          </a:xfrm>
          <a:prstGeom prst="curvedConnector2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24"/>
            </p:custDataLst>
          </p:nvPr>
        </p:nvSpPr>
        <p:spPr>
          <a:xfrm>
            <a:off x="9128125" y="4580890"/>
            <a:ext cx="14351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192.168.31.244</a:t>
            </a:r>
            <a:endParaRPr lang="en-US" altLang="zh-CN" sz="1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5"/>
            </p:custDataLst>
          </p:nvPr>
        </p:nvSpPr>
        <p:spPr>
          <a:xfrm>
            <a:off x="2337435" y="3356610"/>
            <a:ext cx="14351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STA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en-US" altLang="zh-CN" sz="1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192.168.31.26</a:t>
            </a:r>
            <a:endParaRPr lang="en-US" altLang="zh-CN" sz="1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6"/>
            </p:custDataLst>
          </p:nvPr>
        </p:nvSpPr>
        <p:spPr>
          <a:xfrm>
            <a:off x="536575" y="5024755"/>
            <a:ext cx="80137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</a:rPr>
              <a:t>在电脑端</a:t>
            </a:r>
            <a:r>
              <a:rPr lang="en-US" altLang="zh-CN" sz="1400" b="1">
                <a:solidFill>
                  <a:schemeClr val="tx1"/>
                </a:solidFill>
              </a:rPr>
              <a:t>Ping 192.168.31.26</a:t>
            </a:r>
            <a:r>
              <a:rPr lang="zh-CN" altLang="en-US" sz="1400" b="1">
                <a:solidFill>
                  <a:schemeClr val="tx1"/>
                </a:solidFill>
              </a:rPr>
              <a:t>能通，</a:t>
            </a:r>
            <a:r>
              <a:rPr lang="en-US" altLang="zh-CN" sz="1400" b="1">
                <a:solidFill>
                  <a:schemeClr val="tx1"/>
                </a:solidFill>
              </a:rPr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我怎么配置</a:t>
            </a:r>
            <a:r>
              <a:rPr lang="en-US" altLang="zh-CN" sz="1400" b="1">
                <a:solidFill>
                  <a:srgbClr val="FF0000"/>
                </a:solidFill>
              </a:rPr>
              <a:t> HF2211</a:t>
            </a:r>
            <a:r>
              <a:rPr lang="zh-CN" altLang="en-US" sz="1400" b="1">
                <a:solidFill>
                  <a:srgbClr val="FF0000"/>
                </a:solidFill>
              </a:rPr>
              <a:t>的</a:t>
            </a:r>
            <a:r>
              <a:rPr lang="en-US" altLang="zh-CN" sz="1400" b="1">
                <a:solidFill>
                  <a:srgbClr val="FF0000"/>
                </a:solidFill>
              </a:rPr>
              <a:t>RJ45(LAN</a:t>
            </a:r>
            <a:r>
              <a:rPr lang="zh-CN" altLang="en-US" sz="1400" b="1">
                <a:solidFill>
                  <a:srgbClr val="FF0000"/>
                </a:solidFill>
              </a:rPr>
              <a:t>口的</a:t>
            </a:r>
            <a:r>
              <a:rPr lang="en-US" altLang="zh-CN" sz="1400" b="1">
                <a:solidFill>
                  <a:srgbClr val="FF0000"/>
                </a:solidFill>
              </a:rPr>
              <a:t>IP</a:t>
            </a:r>
            <a:r>
              <a:rPr lang="zh-CN" altLang="en-US" sz="1400" b="1">
                <a:solidFill>
                  <a:srgbClr val="FF0000"/>
                </a:solidFill>
              </a:rPr>
              <a:t>）才能保证</a:t>
            </a:r>
            <a:r>
              <a:rPr lang="en-US" altLang="zh-CN" sz="1400" b="1">
                <a:solidFill>
                  <a:srgbClr val="FF0000"/>
                </a:solidFill>
              </a:rPr>
              <a:t> PLC </a:t>
            </a:r>
            <a:r>
              <a:rPr lang="zh-CN" altLang="en-US" sz="1400" b="1">
                <a:solidFill>
                  <a:srgbClr val="FF0000"/>
                </a:solidFill>
              </a:rPr>
              <a:t>通过</a:t>
            </a:r>
            <a:r>
              <a:rPr lang="en-US" altLang="zh-CN" sz="1400" b="1">
                <a:solidFill>
                  <a:srgbClr val="FF0000"/>
                </a:solidFill>
              </a:rPr>
              <a:t> LAN</a:t>
            </a:r>
            <a:r>
              <a:rPr lang="zh-CN" altLang="en-US" sz="1400" b="1">
                <a:solidFill>
                  <a:srgbClr val="FF0000"/>
                </a:solidFill>
              </a:rPr>
              <a:t>口</a:t>
            </a:r>
            <a:r>
              <a:rPr lang="en-US" altLang="zh-CN" sz="1400" b="1">
                <a:solidFill>
                  <a:srgbClr val="FF0000"/>
                </a:solidFill>
              </a:rPr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与</a:t>
            </a:r>
            <a:r>
              <a:rPr lang="en-US" altLang="zh-CN" sz="1400" b="1">
                <a:solidFill>
                  <a:srgbClr val="FF0000"/>
                </a:solidFill>
              </a:rPr>
              <a:t>  PC</a:t>
            </a:r>
            <a:r>
              <a:rPr lang="zh-CN" altLang="en-US" sz="1400" b="1">
                <a:solidFill>
                  <a:srgbClr val="FF0000"/>
                </a:solidFill>
              </a:rPr>
              <a:t>电脑相通</a:t>
            </a:r>
            <a:r>
              <a:rPr lang="en-US" altLang="zh-CN" sz="1400" b="1">
                <a:solidFill>
                  <a:srgbClr val="FF0000"/>
                </a:solidFill>
              </a:rPr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？？？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27"/>
            </p:custDataLst>
          </p:nvPr>
        </p:nvSpPr>
        <p:spPr>
          <a:xfrm>
            <a:off x="1009650" y="3688080"/>
            <a:ext cx="5835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PLC</a:t>
            </a:r>
            <a:endParaRPr lang="en-US" sz="1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>
            <p:custDataLst>
              <p:tags r:id="rId1"/>
            </p:custDataLst>
          </p:nvPr>
        </p:nvGraphicFramePr>
        <p:xfrm>
          <a:off x="1534160" y="-78740"/>
          <a:ext cx="9123045" cy="701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9115425" imgH="7010400" progId="Paint.Picture">
                  <p:embed/>
                </p:oleObj>
              </mc:Choice>
              <mc:Fallback>
                <p:oleObj name="" r:id="rId2" imgW="9115425" imgH="70104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4160" y="-78740"/>
                        <a:ext cx="9123045" cy="701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37005" y="1045845"/>
            <a:ext cx="8229600" cy="4114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6480,&quot;width&quot;:12960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jgyYWFiNWYwMDc1MDI1MTVlYjBiZTBiNGIyNzY3ZW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WPS 演示</Application>
  <PresentationFormat>宽屏</PresentationFormat>
  <Paragraphs>18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Paint.Picture</vt:lpstr>
      <vt:lpstr>Paint.Picture</vt:lpstr>
      <vt:lpstr>Paint.Picture</vt:lpstr>
      <vt:lpstr>Paint.Picture</vt:lpstr>
      <vt:lpstr>Paint.Picture</vt:lpstr>
      <vt:lpstr>HF211 - STA模式</vt:lpstr>
      <vt:lpstr>HF211 - STA模式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</dc:creator>
  <cp:lastModifiedBy>Frank</cp:lastModifiedBy>
  <cp:revision>2</cp:revision>
  <dcterms:created xsi:type="dcterms:W3CDTF">2023-03-21T09:25:00Z</dcterms:created>
  <dcterms:modified xsi:type="dcterms:W3CDTF">2023-03-21T09:28:32Z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AEA1E499EE034963A4B45B33A1572FAF</vt:lpwstr>
  </property>
  <property fmtid="{D5CDD505-2E9C-101B-9397-08002B2CF9AE}" pid="3" name="KSOProductBuildVer">
    <vt:lpwstr>2052-11.1.0.13703</vt:lpwstr>
  </property>
</Properties>
</file>