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7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7DE992-C31D-4A3C-BC92-BDFC9A74987C}" v="9" dt="2024-01-09T14:28:03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VELEZ" userId="67a8320b3428669d" providerId="LiveId" clId="{977DE992-C31D-4A3C-BC92-BDFC9A74987C}"/>
    <pc:docChg chg="undo custSel modSld">
      <pc:chgData name="JORGE VELEZ" userId="67a8320b3428669d" providerId="LiveId" clId="{977DE992-C31D-4A3C-BC92-BDFC9A74987C}" dt="2024-01-10T20:46:31.697" v="380" actId="1076"/>
      <pc:docMkLst>
        <pc:docMk/>
      </pc:docMkLst>
      <pc:sldChg chg="addSp delSp modSp mod">
        <pc:chgData name="JORGE VELEZ" userId="67a8320b3428669d" providerId="LiveId" clId="{977DE992-C31D-4A3C-BC92-BDFC9A74987C}" dt="2024-01-10T20:46:31.697" v="380" actId="1076"/>
        <pc:sldMkLst>
          <pc:docMk/>
          <pc:sldMk cId="650258126" sldId="256"/>
        </pc:sldMkLst>
        <pc:spChg chg="add mod">
          <ac:chgData name="JORGE VELEZ" userId="67a8320b3428669d" providerId="LiveId" clId="{977DE992-C31D-4A3C-BC92-BDFC9A74987C}" dt="2024-01-09T13:57:20.663" v="283" actId="207"/>
          <ac:spMkLst>
            <pc:docMk/>
            <pc:sldMk cId="650258126" sldId="256"/>
            <ac:spMk id="12" creationId="{0968C995-B493-10FC-9D63-B7B4A755EC3D}"/>
          </ac:spMkLst>
        </pc:spChg>
        <pc:spChg chg="add mod">
          <ac:chgData name="JORGE VELEZ" userId="67a8320b3428669d" providerId="LiveId" clId="{977DE992-C31D-4A3C-BC92-BDFC9A74987C}" dt="2024-01-05T17:55:22.110" v="48" actId="6549"/>
          <ac:spMkLst>
            <pc:docMk/>
            <pc:sldMk cId="650258126" sldId="256"/>
            <ac:spMk id="56" creationId="{BB1B1458-7BED-F9D7-AA5D-A59664088DFB}"/>
          </ac:spMkLst>
        </pc:spChg>
        <pc:spChg chg="add mod">
          <ac:chgData name="JORGE VELEZ" userId="67a8320b3428669d" providerId="LiveId" clId="{977DE992-C31D-4A3C-BC92-BDFC9A74987C}" dt="2024-01-05T18:00:14.887" v="70" actId="208"/>
          <ac:spMkLst>
            <pc:docMk/>
            <pc:sldMk cId="650258126" sldId="256"/>
            <ac:spMk id="72" creationId="{DAA2CCA7-898D-4FFF-B8D1-5CA65818F9FB}"/>
          </ac:spMkLst>
        </pc:spChg>
        <pc:spChg chg="add mod">
          <ac:chgData name="JORGE VELEZ" userId="67a8320b3428669d" providerId="LiveId" clId="{977DE992-C31D-4A3C-BC92-BDFC9A74987C}" dt="2024-01-10T20:46:15.769" v="378" actId="1076"/>
          <ac:spMkLst>
            <pc:docMk/>
            <pc:sldMk cId="650258126" sldId="256"/>
            <ac:spMk id="77" creationId="{D263A440-C36D-7946-8E2F-96751AFB7537}"/>
          </ac:spMkLst>
        </pc:spChg>
        <pc:spChg chg="add mod">
          <ac:chgData name="JORGE VELEZ" userId="67a8320b3428669d" providerId="LiveId" clId="{977DE992-C31D-4A3C-BC92-BDFC9A74987C}" dt="2024-01-09T14:26:46.191" v="341" actId="14100"/>
          <ac:spMkLst>
            <pc:docMk/>
            <pc:sldMk cId="650258126" sldId="256"/>
            <ac:spMk id="79" creationId="{A42029D8-1502-3189-9B05-49BC6D35121D}"/>
          </ac:spMkLst>
        </pc:spChg>
        <pc:spChg chg="add mod">
          <ac:chgData name="JORGE VELEZ" userId="67a8320b3428669d" providerId="LiveId" clId="{977DE992-C31D-4A3C-BC92-BDFC9A74987C}" dt="2024-01-09T14:28:25.120" v="352" actId="14100"/>
          <ac:spMkLst>
            <pc:docMk/>
            <pc:sldMk cId="650258126" sldId="256"/>
            <ac:spMk id="84" creationId="{38CCAE83-28E3-8414-9902-E2C52B49A204}"/>
          </ac:spMkLst>
        </pc:spChg>
        <pc:picChg chg="add mod">
          <ac:chgData name="JORGE VELEZ" userId="67a8320b3428669d" providerId="LiveId" clId="{977DE992-C31D-4A3C-BC92-BDFC9A74987C}" dt="2024-01-10T20:46:31.697" v="380" actId="1076"/>
          <ac:picMkLst>
            <pc:docMk/>
            <pc:sldMk cId="650258126" sldId="256"/>
            <ac:picMk id="5" creationId="{D93F4A3B-4ABC-985A-0224-7DAED43F73DB}"/>
          </ac:picMkLst>
        </pc:picChg>
        <pc:picChg chg="add mod">
          <ac:chgData name="JORGE VELEZ" userId="67a8320b3428669d" providerId="LiveId" clId="{977DE992-C31D-4A3C-BC92-BDFC9A74987C}" dt="2024-01-10T20:46:21.188" v="379" actId="1076"/>
          <ac:picMkLst>
            <pc:docMk/>
            <pc:sldMk cId="650258126" sldId="256"/>
            <ac:picMk id="9" creationId="{37785ED7-C1D6-EC40-F5D6-61ACFBF03C47}"/>
          </ac:picMkLst>
        </pc:picChg>
        <pc:picChg chg="add mod">
          <ac:chgData name="JORGE VELEZ" userId="67a8320b3428669d" providerId="LiveId" clId="{977DE992-C31D-4A3C-BC92-BDFC9A74987C}" dt="2024-01-05T17:47:05.130" v="8" actId="1076"/>
          <ac:picMkLst>
            <pc:docMk/>
            <pc:sldMk cId="650258126" sldId="256"/>
            <ac:picMk id="53" creationId="{20B3F92D-03BE-EB79-94F2-F0AE04F23F21}"/>
          </ac:picMkLst>
        </pc:picChg>
        <pc:picChg chg="add mod">
          <ac:chgData name="JORGE VELEZ" userId="67a8320b3428669d" providerId="LiveId" clId="{977DE992-C31D-4A3C-BC92-BDFC9A74987C}" dt="2024-01-05T17:50:10.724" v="11" actId="14100"/>
          <ac:picMkLst>
            <pc:docMk/>
            <pc:sldMk cId="650258126" sldId="256"/>
            <ac:picMk id="55" creationId="{1E678E47-E322-04BF-23C4-58793F919794}"/>
          </ac:picMkLst>
        </pc:picChg>
        <pc:picChg chg="add mod">
          <ac:chgData name="JORGE VELEZ" userId="67a8320b3428669d" providerId="LiveId" clId="{977DE992-C31D-4A3C-BC92-BDFC9A74987C}" dt="2024-01-05T18:12:41.724" v="80" actId="1076"/>
          <ac:picMkLst>
            <pc:docMk/>
            <pc:sldMk cId="650258126" sldId="256"/>
            <ac:picMk id="74" creationId="{4B3B1780-E148-FD32-D30A-43A22D5EDA8B}"/>
          </ac:picMkLst>
        </pc:picChg>
        <pc:picChg chg="add mod">
          <ac:chgData name="JORGE VELEZ" userId="67a8320b3428669d" providerId="LiveId" clId="{977DE992-C31D-4A3C-BC92-BDFC9A74987C}" dt="2024-01-10T20:45:49.962" v="371" actId="1076"/>
          <ac:picMkLst>
            <pc:docMk/>
            <pc:sldMk cId="650258126" sldId="256"/>
            <ac:picMk id="76" creationId="{EB2B9C20-978A-0B18-7566-520366E2EE25}"/>
          </ac:picMkLst>
        </pc:picChg>
        <pc:cxnChg chg="add mod">
          <ac:chgData name="JORGE VELEZ" userId="67a8320b3428669d" providerId="LiveId" clId="{977DE992-C31D-4A3C-BC92-BDFC9A74987C}" dt="2024-01-05T22:02:15.528" v="168" actId="14100"/>
          <ac:cxnSpMkLst>
            <pc:docMk/>
            <pc:sldMk cId="650258126" sldId="256"/>
            <ac:cxnSpMk id="3" creationId="{DFB2C914-0AB0-E9C7-F234-C022C3210907}"/>
          </ac:cxnSpMkLst>
        </pc:cxnChg>
        <pc:cxnChg chg="add mod">
          <ac:chgData name="JORGE VELEZ" userId="67a8320b3428669d" providerId="LiveId" clId="{977DE992-C31D-4A3C-BC92-BDFC9A74987C}" dt="2024-01-09T13:53:49.514" v="261" actId="1582"/>
          <ac:cxnSpMkLst>
            <pc:docMk/>
            <pc:sldMk cId="650258126" sldId="256"/>
            <ac:cxnSpMk id="4" creationId="{8469DA5D-75B8-F0B6-62C8-79DDF2F6E9D5}"/>
          </ac:cxnSpMkLst>
        </pc:cxnChg>
        <pc:cxnChg chg="add mod">
          <ac:chgData name="JORGE VELEZ" userId="67a8320b3428669d" providerId="LiveId" clId="{977DE992-C31D-4A3C-BC92-BDFC9A74987C}" dt="2024-01-05T22:05:45.893" v="187" actId="1076"/>
          <ac:cxnSpMkLst>
            <pc:docMk/>
            <pc:sldMk cId="650258126" sldId="256"/>
            <ac:cxnSpMk id="6" creationId="{BF12CF0E-268D-9B1B-241B-FC2CCA889317}"/>
          </ac:cxnSpMkLst>
        </pc:cxnChg>
        <pc:cxnChg chg="add mod">
          <ac:chgData name="JORGE VELEZ" userId="67a8320b3428669d" providerId="LiveId" clId="{977DE992-C31D-4A3C-BC92-BDFC9A74987C}" dt="2024-01-05T22:05:58.983" v="188" actId="1076"/>
          <ac:cxnSpMkLst>
            <pc:docMk/>
            <pc:sldMk cId="650258126" sldId="256"/>
            <ac:cxnSpMk id="11" creationId="{E36B24BE-EFBC-80B0-1560-8A6398C1EDC2}"/>
          </ac:cxnSpMkLst>
        </pc:cxnChg>
        <pc:cxnChg chg="add del">
          <ac:chgData name="JORGE VELEZ" userId="67a8320b3428669d" providerId="LiveId" clId="{977DE992-C31D-4A3C-BC92-BDFC9A74987C}" dt="2024-01-05T22:04:46.369" v="182" actId="478"/>
          <ac:cxnSpMkLst>
            <pc:docMk/>
            <pc:sldMk cId="650258126" sldId="256"/>
            <ac:cxnSpMk id="16" creationId="{97E8AE5B-FA16-2E56-B4CA-431425676218}"/>
          </ac:cxnSpMkLst>
        </pc:cxnChg>
        <pc:cxnChg chg="add mod">
          <ac:chgData name="JORGE VELEZ" userId="67a8320b3428669d" providerId="LiveId" clId="{977DE992-C31D-4A3C-BC92-BDFC9A74987C}" dt="2024-01-09T13:59:54.870" v="291" actId="14100"/>
          <ac:cxnSpMkLst>
            <pc:docMk/>
            <pc:sldMk cId="650258126" sldId="256"/>
            <ac:cxnSpMk id="16" creationId="{BC8B8317-287E-E52A-1B8D-9A836E176343}"/>
          </ac:cxnSpMkLst>
        </pc:cxnChg>
        <pc:cxnChg chg="mod">
          <ac:chgData name="JORGE VELEZ" userId="67a8320b3428669d" providerId="LiveId" clId="{977DE992-C31D-4A3C-BC92-BDFC9A74987C}" dt="2024-01-05T18:24:18.430" v="114" actId="1582"/>
          <ac:cxnSpMkLst>
            <pc:docMk/>
            <pc:sldMk cId="650258126" sldId="256"/>
            <ac:cxnSpMk id="19" creationId="{4D7F25BF-4D25-ED67-449E-B5C0784A6833}"/>
          </ac:cxnSpMkLst>
        </pc:cxnChg>
        <pc:cxnChg chg="add">
          <ac:chgData name="JORGE VELEZ" userId="67a8320b3428669d" providerId="LiveId" clId="{977DE992-C31D-4A3C-BC92-BDFC9A74987C}" dt="2024-01-05T22:04:57.459" v="183" actId="11529"/>
          <ac:cxnSpMkLst>
            <pc:docMk/>
            <pc:sldMk cId="650258126" sldId="256"/>
            <ac:cxnSpMk id="20" creationId="{3AD3D807-3A4F-4CF2-962D-75642550E665}"/>
          </ac:cxnSpMkLst>
        </pc:cxnChg>
        <pc:cxnChg chg="add mod">
          <ac:chgData name="JORGE VELEZ" userId="67a8320b3428669d" providerId="LiveId" clId="{977DE992-C31D-4A3C-BC92-BDFC9A74987C}" dt="2024-01-09T13:59:47.897" v="290" actId="14100"/>
          <ac:cxnSpMkLst>
            <pc:docMk/>
            <pc:sldMk cId="650258126" sldId="256"/>
            <ac:cxnSpMk id="21" creationId="{F82D43BD-A70E-2720-2D71-235DCB62B7C2}"/>
          </ac:cxnSpMkLst>
        </pc:cxnChg>
        <pc:cxnChg chg="mod">
          <ac:chgData name="JORGE VELEZ" userId="67a8320b3428669d" providerId="LiveId" clId="{977DE992-C31D-4A3C-BC92-BDFC9A74987C}" dt="2024-01-05T18:27:28.208" v="137" actId="14100"/>
          <ac:cxnSpMkLst>
            <pc:docMk/>
            <pc:sldMk cId="650258126" sldId="256"/>
            <ac:cxnSpMk id="24" creationId="{6C6B22D7-F188-9555-2EEE-99E00CBD3D3D}"/>
          </ac:cxnSpMkLst>
        </pc:cxnChg>
        <pc:cxnChg chg="add mod">
          <ac:chgData name="JORGE VELEZ" userId="67a8320b3428669d" providerId="LiveId" clId="{977DE992-C31D-4A3C-BC92-BDFC9A74987C}" dt="2024-01-05T22:06:38.102" v="192" actId="1076"/>
          <ac:cxnSpMkLst>
            <pc:docMk/>
            <pc:sldMk cId="650258126" sldId="256"/>
            <ac:cxnSpMk id="25" creationId="{FB7CE61B-1458-A42D-23F5-839A02A9465D}"/>
          </ac:cxnSpMkLst>
        </pc:cxnChg>
        <pc:cxnChg chg="mod">
          <ac:chgData name="JORGE VELEZ" userId="67a8320b3428669d" providerId="LiveId" clId="{977DE992-C31D-4A3C-BC92-BDFC9A74987C}" dt="2024-01-05T18:24:36.349" v="116" actId="1582"/>
          <ac:cxnSpMkLst>
            <pc:docMk/>
            <pc:sldMk cId="650258126" sldId="256"/>
            <ac:cxnSpMk id="27" creationId="{ED1528A2-8CC6-2B4D-2BCD-E52827613B81}"/>
          </ac:cxnSpMkLst>
        </pc:cxnChg>
        <pc:cxnChg chg="add mod">
          <ac:chgData name="JORGE VELEZ" userId="67a8320b3428669d" providerId="LiveId" clId="{977DE992-C31D-4A3C-BC92-BDFC9A74987C}" dt="2024-01-05T22:15:22.119" v="215" actId="14100"/>
          <ac:cxnSpMkLst>
            <pc:docMk/>
            <pc:sldMk cId="650258126" sldId="256"/>
            <ac:cxnSpMk id="28" creationId="{5CD7C169-90A1-968F-87A1-9068B26A7DD5}"/>
          </ac:cxnSpMkLst>
        </pc:cxnChg>
        <pc:cxnChg chg="add mod">
          <ac:chgData name="JORGE VELEZ" userId="67a8320b3428669d" providerId="LiveId" clId="{977DE992-C31D-4A3C-BC92-BDFC9A74987C}" dt="2024-01-09T14:00:59.864" v="294" actId="1582"/>
          <ac:cxnSpMkLst>
            <pc:docMk/>
            <pc:sldMk cId="650258126" sldId="256"/>
            <ac:cxnSpMk id="29" creationId="{AD372675-6A23-DBC3-2C04-BE72933C09D2}"/>
          </ac:cxnSpMkLst>
        </pc:cxnChg>
        <pc:cxnChg chg="add mod">
          <ac:chgData name="JORGE VELEZ" userId="67a8320b3428669d" providerId="LiveId" clId="{977DE992-C31D-4A3C-BC92-BDFC9A74987C}" dt="2024-01-05T22:07:58.997" v="199" actId="1582"/>
          <ac:cxnSpMkLst>
            <pc:docMk/>
            <pc:sldMk cId="650258126" sldId="256"/>
            <ac:cxnSpMk id="30" creationId="{AB23ABE2-B706-F520-BD73-4FBD16FCC030}"/>
          </ac:cxnSpMkLst>
        </pc:cxnChg>
        <pc:cxnChg chg="add mod">
          <ac:chgData name="JORGE VELEZ" userId="67a8320b3428669d" providerId="LiveId" clId="{977DE992-C31D-4A3C-BC92-BDFC9A74987C}" dt="2024-01-09T14:01:28.508" v="296" actId="1076"/>
          <ac:cxnSpMkLst>
            <pc:docMk/>
            <pc:sldMk cId="650258126" sldId="256"/>
            <ac:cxnSpMk id="31" creationId="{728818EF-3D8F-3534-D6C9-BD2307EA4325}"/>
          </ac:cxnSpMkLst>
        </pc:cxnChg>
        <pc:cxnChg chg="add mod">
          <ac:chgData name="JORGE VELEZ" userId="67a8320b3428669d" providerId="LiveId" clId="{977DE992-C31D-4A3C-BC92-BDFC9A74987C}" dt="2024-01-05T22:08:27.172" v="202" actId="1582"/>
          <ac:cxnSpMkLst>
            <pc:docMk/>
            <pc:sldMk cId="650258126" sldId="256"/>
            <ac:cxnSpMk id="33" creationId="{05B0339B-D2F8-6032-6406-CDFE7430AF13}"/>
          </ac:cxnSpMkLst>
        </pc:cxnChg>
        <pc:cxnChg chg="add del mod">
          <ac:chgData name="JORGE VELEZ" userId="67a8320b3428669d" providerId="LiveId" clId="{977DE992-C31D-4A3C-BC92-BDFC9A74987C}" dt="2024-01-09T14:02:07.111" v="299" actId="478"/>
          <ac:cxnSpMkLst>
            <pc:docMk/>
            <pc:sldMk cId="650258126" sldId="256"/>
            <ac:cxnSpMk id="34" creationId="{D1D76CB8-5EBF-5770-8C0B-FCE7BD9F7D90}"/>
          </ac:cxnSpMkLst>
        </pc:cxnChg>
        <pc:cxnChg chg="add mod">
          <ac:chgData name="JORGE VELEZ" userId="67a8320b3428669d" providerId="LiveId" clId="{977DE992-C31D-4A3C-BC92-BDFC9A74987C}" dt="2024-01-05T22:13:59.101" v="206" actId="14100"/>
          <ac:cxnSpMkLst>
            <pc:docMk/>
            <pc:sldMk cId="650258126" sldId="256"/>
            <ac:cxnSpMk id="35" creationId="{BFAC4E8C-DB6B-B03D-B852-3DB2CDBC8573}"/>
          </ac:cxnSpMkLst>
        </pc:cxnChg>
        <pc:cxnChg chg="add mod">
          <ac:chgData name="JORGE VELEZ" userId="67a8320b3428669d" providerId="LiveId" clId="{977DE992-C31D-4A3C-BC92-BDFC9A74987C}" dt="2024-01-09T14:02:49.538" v="302" actId="1582"/>
          <ac:cxnSpMkLst>
            <pc:docMk/>
            <pc:sldMk cId="650258126" sldId="256"/>
            <ac:cxnSpMk id="38" creationId="{61E9FDA6-9941-E7B8-A48C-8918413A9ACD}"/>
          </ac:cxnSpMkLst>
        </pc:cxnChg>
        <pc:cxnChg chg="add mod">
          <ac:chgData name="JORGE VELEZ" userId="67a8320b3428669d" providerId="LiveId" clId="{977DE992-C31D-4A3C-BC92-BDFC9A74987C}" dt="2024-01-05T22:14:32.499" v="209" actId="1582"/>
          <ac:cxnSpMkLst>
            <pc:docMk/>
            <pc:sldMk cId="650258126" sldId="256"/>
            <ac:cxnSpMk id="39" creationId="{E801FC32-D4F7-40CB-842F-8C3D9A24F25C}"/>
          </ac:cxnSpMkLst>
        </pc:cxnChg>
        <pc:cxnChg chg="mod">
          <ac:chgData name="JORGE VELEZ" userId="67a8320b3428669d" providerId="LiveId" clId="{977DE992-C31D-4A3C-BC92-BDFC9A74987C}" dt="2024-01-05T18:23:55.258" v="112" actId="1582"/>
          <ac:cxnSpMkLst>
            <pc:docMk/>
            <pc:sldMk cId="650258126" sldId="256"/>
            <ac:cxnSpMk id="41" creationId="{2EF0D65B-2BD9-553C-28C5-1310A2E94E49}"/>
          </ac:cxnSpMkLst>
        </pc:cxnChg>
        <pc:cxnChg chg="add mod">
          <ac:chgData name="JORGE VELEZ" userId="67a8320b3428669d" providerId="LiveId" clId="{977DE992-C31D-4A3C-BC92-BDFC9A74987C}" dt="2024-01-05T22:15:26.825" v="216" actId="14100"/>
          <ac:cxnSpMkLst>
            <pc:docMk/>
            <pc:sldMk cId="650258126" sldId="256"/>
            <ac:cxnSpMk id="42" creationId="{2997BAF1-4C52-8181-ABD8-F3690B739E31}"/>
          </ac:cxnSpMkLst>
        </pc:cxnChg>
        <pc:cxnChg chg="mod">
          <ac:chgData name="JORGE VELEZ" userId="67a8320b3428669d" providerId="LiveId" clId="{977DE992-C31D-4A3C-BC92-BDFC9A74987C}" dt="2024-01-05T22:18:00.811" v="229" actId="1076"/>
          <ac:cxnSpMkLst>
            <pc:docMk/>
            <pc:sldMk cId="650258126" sldId="256"/>
            <ac:cxnSpMk id="43" creationId="{DB134119-7045-BC37-C6EC-5AE7E6CB73A8}"/>
          </ac:cxnSpMkLst>
        </pc:cxnChg>
        <pc:cxnChg chg="add mod">
          <ac:chgData name="JORGE VELEZ" userId="67a8320b3428669d" providerId="LiveId" clId="{977DE992-C31D-4A3C-BC92-BDFC9A74987C}" dt="2024-01-09T14:03:30.353" v="308" actId="14100"/>
          <ac:cxnSpMkLst>
            <pc:docMk/>
            <pc:sldMk cId="650258126" sldId="256"/>
            <ac:cxnSpMk id="44" creationId="{6427FECD-328F-C823-4416-89E1D9F00850}"/>
          </ac:cxnSpMkLst>
        </pc:cxnChg>
        <pc:cxnChg chg="add mod">
          <ac:chgData name="JORGE VELEZ" userId="67a8320b3428669d" providerId="LiveId" clId="{977DE992-C31D-4A3C-BC92-BDFC9A74987C}" dt="2024-01-05T22:16:55.388" v="224" actId="14100"/>
          <ac:cxnSpMkLst>
            <pc:docMk/>
            <pc:sldMk cId="650258126" sldId="256"/>
            <ac:cxnSpMk id="47" creationId="{B74AFC8E-FBC2-101B-376A-0F7D70CAB00F}"/>
          </ac:cxnSpMkLst>
        </pc:cxnChg>
        <pc:cxnChg chg="mod">
          <ac:chgData name="JORGE VELEZ" userId="67a8320b3428669d" providerId="LiveId" clId="{977DE992-C31D-4A3C-BC92-BDFC9A74987C}" dt="2024-01-05T18:24:07.761" v="113" actId="1582"/>
          <ac:cxnSpMkLst>
            <pc:docMk/>
            <pc:sldMk cId="650258126" sldId="256"/>
            <ac:cxnSpMk id="49" creationId="{EA83327D-90E7-6CF9-52D5-D8DCB3C1E633}"/>
          </ac:cxnSpMkLst>
        </pc:cxnChg>
        <pc:cxnChg chg="add mod">
          <ac:chgData name="JORGE VELEZ" userId="67a8320b3428669d" providerId="LiveId" clId="{977DE992-C31D-4A3C-BC92-BDFC9A74987C}" dt="2024-01-09T14:04:03.165" v="314" actId="1076"/>
          <ac:cxnSpMkLst>
            <pc:docMk/>
            <pc:sldMk cId="650258126" sldId="256"/>
            <ac:cxnSpMk id="51" creationId="{F87803B4-6A2A-BDA4-5070-531ED4A84D43}"/>
          </ac:cxnSpMkLst>
        </pc:cxnChg>
        <pc:cxnChg chg="add mod">
          <ac:chgData name="JORGE VELEZ" userId="67a8320b3428669d" providerId="LiveId" clId="{977DE992-C31D-4A3C-BC92-BDFC9A74987C}" dt="2024-01-05T22:17:27.949" v="227" actId="1582"/>
          <ac:cxnSpMkLst>
            <pc:docMk/>
            <pc:sldMk cId="650258126" sldId="256"/>
            <ac:cxnSpMk id="54" creationId="{688E595C-687E-7AC3-3237-49AC09E61A5A}"/>
          </ac:cxnSpMkLst>
        </pc:cxnChg>
        <pc:cxnChg chg="add mod">
          <ac:chgData name="JORGE VELEZ" userId="67a8320b3428669d" providerId="LiveId" clId="{977DE992-C31D-4A3C-BC92-BDFC9A74987C}" dt="2024-01-05T22:16:34.457" v="220" actId="14100"/>
          <ac:cxnSpMkLst>
            <pc:docMk/>
            <pc:sldMk cId="650258126" sldId="256"/>
            <ac:cxnSpMk id="58" creationId="{7739C847-F138-95A8-5987-CC3AF843008A}"/>
          </ac:cxnSpMkLst>
        </pc:cxnChg>
        <pc:cxnChg chg="add del mod">
          <ac:chgData name="JORGE VELEZ" userId="67a8320b3428669d" providerId="LiveId" clId="{977DE992-C31D-4A3C-BC92-BDFC9A74987C}" dt="2024-01-09T14:27:55.058" v="347" actId="478"/>
          <ac:cxnSpMkLst>
            <pc:docMk/>
            <pc:sldMk cId="650258126" sldId="256"/>
            <ac:cxnSpMk id="59" creationId="{5B71F9C4-95D0-1E71-CB62-158FC661DC80}"/>
          </ac:cxnSpMkLst>
        </pc:cxnChg>
        <pc:cxnChg chg="add mod">
          <ac:chgData name="JORGE VELEZ" userId="67a8320b3428669d" providerId="LiveId" clId="{977DE992-C31D-4A3C-BC92-BDFC9A74987C}" dt="2024-01-05T22:18:41.998" v="232" actId="1582"/>
          <ac:cxnSpMkLst>
            <pc:docMk/>
            <pc:sldMk cId="650258126" sldId="256"/>
            <ac:cxnSpMk id="60" creationId="{63E559CE-5DB2-D3F3-84D1-46EBB3CD21F5}"/>
          </ac:cxnSpMkLst>
        </pc:cxnChg>
        <pc:cxnChg chg="add mod">
          <ac:chgData name="JORGE VELEZ" userId="67a8320b3428669d" providerId="LiveId" clId="{977DE992-C31D-4A3C-BC92-BDFC9A74987C}" dt="2024-01-05T18:23:38.671" v="110" actId="1582"/>
          <ac:cxnSpMkLst>
            <pc:docMk/>
            <pc:sldMk cId="650258126" sldId="256"/>
            <ac:cxnSpMk id="62" creationId="{A222D535-6251-EA6E-F980-333BF788CD3E}"/>
          </ac:cxnSpMkLst>
        </pc:cxnChg>
        <pc:cxnChg chg="add mod">
          <ac:chgData name="JORGE VELEZ" userId="67a8320b3428669d" providerId="LiveId" clId="{977DE992-C31D-4A3C-BC92-BDFC9A74987C}" dt="2024-01-05T22:19:08.587" v="235" actId="1582"/>
          <ac:cxnSpMkLst>
            <pc:docMk/>
            <pc:sldMk cId="650258126" sldId="256"/>
            <ac:cxnSpMk id="63" creationId="{72DFADDE-C19D-4EA5-A2DE-2FC164F480E2}"/>
          </ac:cxnSpMkLst>
        </pc:cxnChg>
        <pc:cxnChg chg="add mod">
          <ac:chgData name="JORGE VELEZ" userId="67a8320b3428669d" providerId="LiveId" clId="{977DE992-C31D-4A3C-BC92-BDFC9A74987C}" dt="2024-01-05T22:21:05.706" v="249" actId="14100"/>
          <ac:cxnSpMkLst>
            <pc:docMk/>
            <pc:sldMk cId="650258126" sldId="256"/>
            <ac:cxnSpMk id="65" creationId="{EB00AE87-2549-4DFF-4A0D-5A06C4A5CED0}"/>
          </ac:cxnSpMkLst>
        </pc:cxnChg>
        <pc:cxnChg chg="add mod">
          <ac:chgData name="JORGE VELEZ" userId="67a8320b3428669d" providerId="LiveId" clId="{977DE992-C31D-4A3C-BC92-BDFC9A74987C}" dt="2024-01-05T22:20:57.844" v="248" actId="14100"/>
          <ac:cxnSpMkLst>
            <pc:docMk/>
            <pc:sldMk cId="650258126" sldId="256"/>
            <ac:cxnSpMk id="66" creationId="{F0D2D4A9-6E25-72ED-4D72-F7C8C2B2A214}"/>
          </ac:cxnSpMkLst>
        </pc:cxnChg>
        <pc:cxnChg chg="add del mod">
          <ac:chgData name="JORGE VELEZ" userId="67a8320b3428669d" providerId="LiveId" clId="{977DE992-C31D-4A3C-BC92-BDFC9A74987C}" dt="2024-01-09T14:27:58.575" v="348" actId="478"/>
          <ac:cxnSpMkLst>
            <pc:docMk/>
            <pc:sldMk cId="650258126" sldId="256"/>
            <ac:cxnSpMk id="67" creationId="{05307782-9076-3D90-3F93-55664ED29C1E}"/>
          </ac:cxnSpMkLst>
        </pc:cxnChg>
        <pc:cxnChg chg="add del">
          <ac:chgData name="JORGE VELEZ" userId="67a8320b3428669d" providerId="LiveId" clId="{977DE992-C31D-4A3C-BC92-BDFC9A74987C}" dt="2024-01-05T17:58:18.992" v="63" actId="11529"/>
          <ac:cxnSpMkLst>
            <pc:docMk/>
            <pc:sldMk cId="650258126" sldId="256"/>
            <ac:cxnSpMk id="68" creationId="{633BEB6C-7C2C-61D3-57BC-598361561A5C}"/>
          </ac:cxnSpMkLst>
        </pc:cxnChg>
        <pc:cxnChg chg="add mod">
          <ac:chgData name="JORGE VELEZ" userId="67a8320b3428669d" providerId="LiveId" clId="{977DE992-C31D-4A3C-BC92-BDFC9A74987C}" dt="2024-01-09T14:27:15.714" v="345" actId="14100"/>
          <ac:cxnSpMkLst>
            <pc:docMk/>
            <pc:sldMk cId="650258126" sldId="256"/>
            <ac:cxnSpMk id="70" creationId="{12C76CE0-9064-DCE1-14E1-A4D304870351}"/>
          </ac:cxnSpMkLst>
        </pc:cxnChg>
        <pc:cxnChg chg="add del mod">
          <ac:chgData name="JORGE VELEZ" userId="67a8320b3428669d" providerId="LiveId" clId="{977DE992-C31D-4A3C-BC92-BDFC9A74987C}" dt="2024-01-05T17:58:43.018" v="66" actId="478"/>
          <ac:cxnSpMkLst>
            <pc:docMk/>
            <pc:sldMk cId="650258126" sldId="256"/>
            <ac:cxnSpMk id="70" creationId="{F7799F6E-78F1-DC4F-D214-86811F031D24}"/>
          </ac:cxnSpMkLst>
        </pc:cxnChg>
        <pc:cxnChg chg="add mod">
          <ac:chgData name="JORGE VELEZ" userId="67a8320b3428669d" providerId="LiveId" clId="{977DE992-C31D-4A3C-BC92-BDFC9A74987C}" dt="2024-01-05T22:23:43.298" v="254" actId="1076"/>
          <ac:cxnSpMkLst>
            <pc:docMk/>
            <pc:sldMk cId="650258126" sldId="256"/>
            <ac:cxnSpMk id="73" creationId="{CFE12A74-3788-5CD5-C4F3-C2E39CE1C52E}"/>
          </ac:cxnSpMkLst>
        </pc:cxnChg>
        <pc:cxnChg chg="add mod">
          <ac:chgData name="JORGE VELEZ" userId="67a8320b3428669d" providerId="LiveId" clId="{977DE992-C31D-4A3C-BC92-BDFC9A74987C}" dt="2024-01-09T14:23:46.513" v="334" actId="208"/>
          <ac:cxnSpMkLst>
            <pc:docMk/>
            <pc:sldMk cId="650258126" sldId="256"/>
            <ac:cxnSpMk id="78" creationId="{D6163E31-C6FB-CC95-FB10-6E4A8A328C87}"/>
          </ac:cxnSpMkLst>
        </pc:cxnChg>
        <pc:cxnChg chg="add mod">
          <ac:chgData name="JORGE VELEZ" userId="67a8320b3428669d" providerId="LiveId" clId="{977DE992-C31D-4A3C-BC92-BDFC9A74987C}" dt="2024-01-05T18:25:18.916" v="121" actId="1582"/>
          <ac:cxnSpMkLst>
            <pc:docMk/>
            <pc:sldMk cId="650258126" sldId="256"/>
            <ac:cxnSpMk id="81" creationId="{97BC7A72-5521-C038-A671-90BD96F85596}"/>
          </ac:cxnSpMkLst>
        </pc:cxnChg>
        <pc:cxnChg chg="add mod">
          <ac:chgData name="JORGE VELEZ" userId="67a8320b3428669d" providerId="LiveId" clId="{977DE992-C31D-4A3C-BC92-BDFC9A74987C}" dt="2024-01-09T14:27:30.671" v="346" actId="14100"/>
          <ac:cxnSpMkLst>
            <pc:docMk/>
            <pc:sldMk cId="650258126" sldId="256"/>
            <ac:cxnSpMk id="83" creationId="{3AD52645-B481-838C-81E5-775A295B5199}"/>
          </ac:cxnSpMkLst>
        </pc:cxnChg>
        <pc:cxnChg chg="add">
          <ac:chgData name="JORGE VELEZ" userId="67a8320b3428669d" providerId="LiveId" clId="{977DE992-C31D-4A3C-BC92-BDFC9A74987C}" dt="2024-01-05T18:26:05.530" v="125" actId="11529"/>
          <ac:cxnSpMkLst>
            <pc:docMk/>
            <pc:sldMk cId="650258126" sldId="256"/>
            <ac:cxnSpMk id="85" creationId="{5925C0CD-5AC6-A36F-50CC-A59565D5F777}"/>
          </ac:cxnSpMkLst>
        </pc:cxnChg>
        <pc:cxnChg chg="add mod">
          <ac:chgData name="JORGE VELEZ" userId="67a8320b3428669d" providerId="LiveId" clId="{977DE992-C31D-4A3C-BC92-BDFC9A74987C}" dt="2024-01-09T14:27:02.007" v="342" actId="1076"/>
          <ac:cxnSpMkLst>
            <pc:docMk/>
            <pc:sldMk cId="650258126" sldId="256"/>
            <ac:cxnSpMk id="87" creationId="{C17A991B-049B-74F7-C083-882EF00E5501}"/>
          </ac:cxnSpMkLst>
        </pc:cxnChg>
        <pc:cxnChg chg="add del">
          <ac:chgData name="JORGE VELEZ" userId="67a8320b3428669d" providerId="LiveId" clId="{977DE992-C31D-4A3C-BC92-BDFC9A74987C}" dt="2024-01-05T18:26:43.497" v="131" actId="478"/>
          <ac:cxnSpMkLst>
            <pc:docMk/>
            <pc:sldMk cId="650258126" sldId="256"/>
            <ac:cxnSpMk id="90" creationId="{D48BD99E-BEEE-1B1C-39DA-956E1FAC871C}"/>
          </ac:cxnSpMkLst>
        </pc:cxnChg>
        <pc:cxnChg chg="add mod">
          <ac:chgData name="JORGE VELEZ" userId="67a8320b3428669d" providerId="LiveId" clId="{977DE992-C31D-4A3C-BC92-BDFC9A74987C}" dt="2024-01-05T18:27:03.524" v="134" actId="1582"/>
          <ac:cxnSpMkLst>
            <pc:docMk/>
            <pc:sldMk cId="650258126" sldId="256"/>
            <ac:cxnSpMk id="92" creationId="{3AC58359-F4B1-E5B9-06E2-3D3AEBC5570C}"/>
          </ac:cxnSpMkLst>
        </pc:cxnChg>
        <pc:cxnChg chg="add mod">
          <ac:chgData name="JORGE VELEZ" userId="67a8320b3428669d" providerId="LiveId" clId="{977DE992-C31D-4A3C-BC92-BDFC9A74987C}" dt="2024-01-05T18:28:03.649" v="140" actId="1582"/>
          <ac:cxnSpMkLst>
            <pc:docMk/>
            <pc:sldMk cId="650258126" sldId="256"/>
            <ac:cxnSpMk id="97" creationId="{80BBBCBB-74BF-7629-5D7B-1D835DD7B889}"/>
          </ac:cxnSpMkLst>
        </pc:cxnChg>
        <pc:cxnChg chg="add mod">
          <ac:chgData name="JORGE VELEZ" userId="67a8320b3428669d" providerId="LiveId" clId="{977DE992-C31D-4A3C-BC92-BDFC9A74987C}" dt="2024-01-05T18:59:18.704" v="143" actId="1582"/>
          <ac:cxnSpMkLst>
            <pc:docMk/>
            <pc:sldMk cId="650258126" sldId="256"/>
            <ac:cxnSpMk id="99" creationId="{C0634EE4-F3F0-2E46-D2A3-070790A79756}"/>
          </ac:cxnSpMkLst>
        </pc:cxnChg>
        <pc:cxnChg chg="add mod">
          <ac:chgData name="JORGE VELEZ" userId="67a8320b3428669d" providerId="LiveId" clId="{977DE992-C31D-4A3C-BC92-BDFC9A74987C}" dt="2024-01-05T18:59:43.982" v="146" actId="1582"/>
          <ac:cxnSpMkLst>
            <pc:docMk/>
            <pc:sldMk cId="650258126" sldId="256"/>
            <ac:cxnSpMk id="101" creationId="{F928DAF9-CF71-596E-93B0-E8179D1502EA}"/>
          </ac:cxnSpMkLst>
        </pc:cxnChg>
        <pc:cxnChg chg="add mod">
          <ac:chgData name="JORGE VELEZ" userId="67a8320b3428669d" providerId="LiveId" clId="{977DE992-C31D-4A3C-BC92-BDFC9A74987C}" dt="2024-01-05T19:00:04.006" v="149" actId="1582"/>
          <ac:cxnSpMkLst>
            <pc:docMk/>
            <pc:sldMk cId="650258126" sldId="256"/>
            <ac:cxnSpMk id="103" creationId="{A48105B5-7784-1E4F-0C62-DB6B47312EC5}"/>
          </ac:cxnSpMkLst>
        </pc:cxnChg>
        <pc:cxnChg chg="add mod">
          <ac:chgData name="JORGE VELEZ" userId="67a8320b3428669d" providerId="LiveId" clId="{977DE992-C31D-4A3C-BC92-BDFC9A74987C}" dt="2024-01-05T19:00:37.465" v="152" actId="1582"/>
          <ac:cxnSpMkLst>
            <pc:docMk/>
            <pc:sldMk cId="650258126" sldId="256"/>
            <ac:cxnSpMk id="105" creationId="{612C6891-AFAB-9718-CEA1-12C06F146273}"/>
          </ac:cxnSpMkLst>
        </pc:cxnChg>
        <pc:cxnChg chg="add mod">
          <ac:chgData name="JORGE VELEZ" userId="67a8320b3428669d" providerId="LiveId" clId="{977DE992-C31D-4A3C-BC92-BDFC9A74987C}" dt="2024-01-05T19:00:56.282" v="155" actId="1582"/>
          <ac:cxnSpMkLst>
            <pc:docMk/>
            <pc:sldMk cId="650258126" sldId="256"/>
            <ac:cxnSpMk id="107" creationId="{D5D2FEE0-53AF-5918-BE47-C6BF333B27A3}"/>
          </ac:cxnSpMkLst>
        </pc:cxnChg>
        <pc:cxnChg chg="add mod">
          <ac:chgData name="JORGE VELEZ" userId="67a8320b3428669d" providerId="LiveId" clId="{977DE992-C31D-4A3C-BC92-BDFC9A74987C}" dt="2024-01-05T19:01:13.335" v="158" actId="1582"/>
          <ac:cxnSpMkLst>
            <pc:docMk/>
            <pc:sldMk cId="650258126" sldId="256"/>
            <ac:cxnSpMk id="109" creationId="{0A44F6A0-E10D-1717-5EFC-59413EE82E65}"/>
          </ac:cxnSpMkLst>
        </pc:cxnChg>
        <pc:cxnChg chg="add mod">
          <ac:chgData name="JORGE VELEZ" userId="67a8320b3428669d" providerId="LiveId" clId="{977DE992-C31D-4A3C-BC92-BDFC9A74987C}" dt="2024-01-05T19:01:47.230" v="161" actId="1582"/>
          <ac:cxnSpMkLst>
            <pc:docMk/>
            <pc:sldMk cId="650258126" sldId="256"/>
            <ac:cxnSpMk id="111" creationId="{1488939B-2207-B9BD-458B-6D911EE9E013}"/>
          </ac:cxnSpMkLst>
        </pc:cxnChg>
        <pc:cxnChg chg="add mod">
          <ac:chgData name="JORGE VELEZ" userId="67a8320b3428669d" providerId="LiveId" clId="{977DE992-C31D-4A3C-BC92-BDFC9A74987C}" dt="2024-01-05T19:02:09.031" v="164" actId="1582"/>
          <ac:cxnSpMkLst>
            <pc:docMk/>
            <pc:sldMk cId="650258126" sldId="256"/>
            <ac:cxnSpMk id="113" creationId="{FE609AA2-E440-D127-3502-F8F35C08A97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524CF4-982D-F3DE-358B-F01F1D023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974A8C-B28A-583F-D252-6C234E5708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30F2E4-C36F-AF9D-6C46-D776D9FF8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BB2F24-E782-249E-E505-C295AA551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810DF0-8929-5646-6F36-CDD68EC8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895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49B046-386E-C315-19D5-CABDD8758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AA3F38-99A0-5647-897E-232DBA360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9B5499-39A5-B969-318B-DF63EFBE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522FBD-4B28-BAB7-BCFC-0543B22C9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0515A3-D896-75BB-5B29-39263939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4794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03705DB-84E8-2071-9675-AAC3483500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209F7E-E437-B3CF-EF11-A1A412518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258A36-A9A4-8E05-AD9D-A5F0FFE0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1DE1EC-910F-0DA4-ABB2-AA055241B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142736-DE13-47F4-7E1F-335E21FFB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853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E1485-7A0D-AA96-88A0-CFDA4A687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89BC2A-14FE-FA3E-B848-E58971FD2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363F39-23D7-CA98-C1EB-CDFED08F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7E8C03-7894-1D82-D7AA-D4A0F905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751D66-CD28-D14F-1CCE-F3225B6F4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208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B346F-6876-BF35-3FBB-42CC5C942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BBD0EF-A014-6A9F-D88A-BFF0662B2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023F63-AE64-2836-4457-7CFABCD58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65B100-03FA-8E8E-8404-B7CAD014D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44E22D-B0A9-498B-D632-BD76363C2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585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D1876-0C95-F9A0-1713-0FE304390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1022F3-A89C-8BD0-CDA8-38B01399D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8855BF-45C8-4266-C660-D5253E58E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AD481E-49E7-6AF7-3CF2-B25951FC0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4DD448-8F45-2424-C2A6-DD4EDE154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E433D6-E78F-923E-9044-7A1FC604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240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200161-863F-F9D6-D6A9-17DB2C8FA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9B7B76-8368-B797-FBEE-43B1C1A7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DA8A52-01A8-BF94-4E6B-167298900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563528-2CAB-BD7D-285F-C11ED1731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4E9F1F4-2B78-BFA1-FA1B-8402EF8CA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E37EB4-D57D-ECB4-194E-7C737C19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8049522-A5E2-AC97-3346-A6EF9922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A72B288-CCE6-125E-3116-9D3A5D6A9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656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F77DF3-E8C2-5E91-7A45-092E8B545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6903BC2-F8A0-6FD4-F504-0CBCF415C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ECE40E-5045-9D8C-2373-8AB8B713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1F01331-24A7-95C0-A224-0B3A4327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61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D0CD063-559F-5583-00A4-ACAE1A285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631D25-654D-65B8-CA54-0AE369EEB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CDDDDD-AFEC-5406-60C2-E1DFD319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731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2A3981-5259-273F-EB3E-F3830FA2D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ADFA73-DD95-AC3A-5C93-5260BD9EF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93104C-5D1C-DBA7-A527-3A22D46C0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D51C24-413B-E8AB-AD37-084F480D1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C14F5B-2DA2-1313-D27D-5B1F0BF9C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D12A06-9414-F6EB-1F54-36D05823B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351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87C6C9-0E99-7AB0-C1BE-42D8E1E0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891B278-1722-A008-9F20-F94D9A51E2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6CC2D-2400-20C6-6B7A-D1F2018D6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B4EA84-844C-E47B-72C7-9058D4242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21666-118A-A6B6-DF50-A08CF7FF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F0082-E7BF-0407-D3B1-F9092BD0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604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647C36-9032-FBC3-DD0B-F52A7D456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C4A348-D878-1002-0CAD-6B26A2CD9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1F0FEF-45B1-6024-6AA4-330DC5AFE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A94EA-A410-405B-8AC8-331BB676CFDA}" type="datetimeFigureOut">
              <a:rPr lang="es-CO" smtClean="0"/>
              <a:t>21/04/2025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5DF665-DF8A-F001-CE35-FC71AE3D4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24DC87-6B90-66BD-D27E-8912E9D8A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6887D-AAD9-47A0-AC20-AAD78C95D6F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448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F19F0E-6235-43A7-3683-0C62421F5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146" y="346118"/>
            <a:ext cx="2067213" cy="207674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B44283D1-E6B3-2839-B2F6-BADA56132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21" y="257896"/>
            <a:ext cx="3507560" cy="2710387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CF01904-E6EA-DE18-CC96-F46A7AA15F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264" y="3277115"/>
            <a:ext cx="3521016" cy="2814195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AC114AC-22A6-47F2-78DC-F3D5A1AFE8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7280" y="3277115"/>
            <a:ext cx="3572374" cy="2543530"/>
          </a:xfrm>
          <a:prstGeom prst="rect">
            <a:avLst/>
          </a:prstGeom>
        </p:spPr>
      </p:pic>
      <p:cxnSp>
        <p:nvCxnSpPr>
          <p:cNvPr id="19" name="Conector: angular 18">
            <a:extLst>
              <a:ext uri="{FF2B5EF4-FFF2-40B4-BE49-F238E27FC236}">
                <a16:creationId xmlns:a16="http://schemas.microsoft.com/office/drawing/2014/main" id="{4D7F25BF-4D25-ED67-449E-B5C0784A683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537545" y="1735199"/>
            <a:ext cx="1981011" cy="1736792"/>
          </a:xfrm>
          <a:prstGeom prst="bentConnector3">
            <a:avLst>
              <a:gd name="adj1" fmla="val 32691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angular 23">
            <a:extLst>
              <a:ext uri="{FF2B5EF4-FFF2-40B4-BE49-F238E27FC236}">
                <a16:creationId xmlns:a16="http://schemas.microsoft.com/office/drawing/2014/main" id="{6C6B22D7-F188-9555-2EEE-99E00CBD3D3D}"/>
              </a:ext>
            </a:extLst>
          </p:cNvPr>
          <p:cNvCxnSpPr>
            <a:cxnSpLocks/>
          </p:cNvCxnSpPr>
          <p:nvPr/>
        </p:nvCxnSpPr>
        <p:spPr>
          <a:xfrm flipV="1">
            <a:off x="5576888" y="1613089"/>
            <a:ext cx="4175158" cy="2218079"/>
          </a:xfrm>
          <a:prstGeom prst="bentConnector3">
            <a:avLst>
              <a:gd name="adj1" fmla="val 9825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ED1528A2-8CC6-2B4D-2BCD-E52827613B81}"/>
              </a:ext>
            </a:extLst>
          </p:cNvPr>
          <p:cNvCxnSpPr/>
          <p:nvPr/>
        </p:nvCxnSpPr>
        <p:spPr>
          <a:xfrm rot="5400000" flipH="1" flipV="1">
            <a:off x="7613745" y="1658999"/>
            <a:ext cx="2425511" cy="2333693"/>
          </a:xfrm>
          <a:prstGeom prst="bentConnector3">
            <a:avLst>
              <a:gd name="adj1" fmla="val -1859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32390C4-B69E-6222-FC7B-5CCD50E08AFE}"/>
              </a:ext>
            </a:extLst>
          </p:cNvPr>
          <p:cNvSpPr txBox="1"/>
          <p:nvPr/>
        </p:nvSpPr>
        <p:spPr>
          <a:xfrm>
            <a:off x="4290480" y="5820645"/>
            <a:ext cx="2261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highlight>
                  <a:srgbClr val="808080"/>
                </a:highlight>
              </a:rPr>
              <a:t>INTERRUPTOR/CARGA</a:t>
            </a:r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1FB20347-0E67-EF3A-3F7C-FAB2F5FABC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8671" y="400164"/>
            <a:ext cx="2876951" cy="2876951"/>
          </a:xfrm>
          <a:prstGeom prst="rect">
            <a:avLst/>
          </a:prstGeom>
        </p:spPr>
      </p:pic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EF0D65B-2BD9-553C-28C5-1310A2E94E49}"/>
              </a:ext>
            </a:extLst>
          </p:cNvPr>
          <p:cNvCxnSpPr/>
          <p:nvPr/>
        </p:nvCxnSpPr>
        <p:spPr>
          <a:xfrm rot="5400000" flipH="1" flipV="1">
            <a:off x="7506611" y="762911"/>
            <a:ext cx="1511300" cy="1433278"/>
          </a:xfrm>
          <a:prstGeom prst="bentConnector3">
            <a:avLst>
              <a:gd name="adj1" fmla="val 92017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DB134119-7045-BC37-C6EC-5AE7E6CB73A8}"/>
              </a:ext>
            </a:extLst>
          </p:cNvPr>
          <p:cNvCxnSpPr>
            <a:cxnSpLocks/>
          </p:cNvCxnSpPr>
          <p:nvPr/>
        </p:nvCxnSpPr>
        <p:spPr>
          <a:xfrm flipV="1">
            <a:off x="7077231" y="915178"/>
            <a:ext cx="2068870" cy="1418900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A83327D-90E7-6CF9-52D5-D8DCB3C1E633}"/>
              </a:ext>
            </a:extLst>
          </p:cNvPr>
          <p:cNvCxnSpPr>
            <a:cxnSpLocks/>
          </p:cNvCxnSpPr>
          <p:nvPr/>
        </p:nvCxnSpPr>
        <p:spPr>
          <a:xfrm flipV="1">
            <a:off x="9178567" y="723900"/>
            <a:ext cx="0" cy="2032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Imagen 52">
            <a:extLst>
              <a:ext uri="{FF2B5EF4-FFF2-40B4-BE49-F238E27FC236}">
                <a16:creationId xmlns:a16="http://schemas.microsoft.com/office/drawing/2014/main" id="{20B3F92D-03BE-EB79-94F2-F0AE04F23F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02359" y="1384488"/>
            <a:ext cx="1263900" cy="1102059"/>
          </a:xfrm>
          <a:prstGeom prst="rect">
            <a:avLst/>
          </a:prstGeom>
        </p:spPr>
      </p:pic>
      <p:sp>
        <p:nvSpPr>
          <p:cNvPr id="56" name="CuadroTexto 55">
            <a:extLst>
              <a:ext uri="{FF2B5EF4-FFF2-40B4-BE49-F238E27FC236}">
                <a16:creationId xmlns:a16="http://schemas.microsoft.com/office/drawing/2014/main" id="{BB1B1458-7BED-F9D7-AA5D-A59664088DFB}"/>
              </a:ext>
            </a:extLst>
          </p:cNvPr>
          <p:cNvSpPr txBox="1"/>
          <p:nvPr/>
        </p:nvSpPr>
        <p:spPr>
          <a:xfrm>
            <a:off x="4961205" y="156746"/>
            <a:ext cx="15536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 dirty="0"/>
              <a:t>L1   L2  L3  N</a:t>
            </a:r>
          </a:p>
        </p:txBody>
      </p: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7739C847-F138-95A8-5987-CC3AF843008A}"/>
              </a:ext>
            </a:extLst>
          </p:cNvPr>
          <p:cNvCxnSpPr>
            <a:cxnSpLocks/>
          </p:cNvCxnSpPr>
          <p:nvPr/>
        </p:nvCxnSpPr>
        <p:spPr>
          <a:xfrm flipV="1">
            <a:off x="7444055" y="1037355"/>
            <a:ext cx="1941167" cy="1402071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A222D535-6251-EA6E-F980-333BF788CD3E}"/>
              </a:ext>
            </a:extLst>
          </p:cNvPr>
          <p:cNvCxnSpPr>
            <a:cxnSpLocks/>
          </p:cNvCxnSpPr>
          <p:nvPr/>
        </p:nvCxnSpPr>
        <p:spPr>
          <a:xfrm flipH="1">
            <a:off x="9395169" y="825500"/>
            <a:ext cx="1278" cy="225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ángulo 71">
            <a:extLst>
              <a:ext uri="{FF2B5EF4-FFF2-40B4-BE49-F238E27FC236}">
                <a16:creationId xmlns:a16="http://schemas.microsoft.com/office/drawing/2014/main" id="{DAA2CCA7-898D-4FFF-B8D1-5CA65818F9FB}"/>
              </a:ext>
            </a:extLst>
          </p:cNvPr>
          <p:cNvSpPr/>
          <p:nvPr/>
        </p:nvSpPr>
        <p:spPr>
          <a:xfrm>
            <a:off x="6234545" y="2524443"/>
            <a:ext cx="1311077" cy="9513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4" name="Imagen 73">
            <a:extLst>
              <a:ext uri="{FF2B5EF4-FFF2-40B4-BE49-F238E27FC236}">
                <a16:creationId xmlns:a16="http://schemas.microsoft.com/office/drawing/2014/main" id="{4B3B1780-E148-FD32-D30A-43A22D5EDA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10413870" y="3066947"/>
            <a:ext cx="2189477" cy="901299"/>
          </a:xfrm>
          <a:prstGeom prst="rect">
            <a:avLst/>
          </a:prstGeom>
        </p:spPr>
      </p:pic>
      <p:pic>
        <p:nvPicPr>
          <p:cNvPr id="76" name="Imagen 75">
            <a:extLst>
              <a:ext uri="{FF2B5EF4-FFF2-40B4-BE49-F238E27FC236}">
                <a16:creationId xmlns:a16="http://schemas.microsoft.com/office/drawing/2014/main" id="{EB2B9C20-978A-0B18-7566-520366E2EE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85340" y="3840283"/>
            <a:ext cx="857370" cy="1514686"/>
          </a:xfrm>
          <a:prstGeom prst="rect">
            <a:avLst/>
          </a:prstGeom>
        </p:spPr>
      </p:pic>
      <p:sp>
        <p:nvSpPr>
          <p:cNvPr id="77" name="CuadroTexto 76">
            <a:extLst>
              <a:ext uri="{FF2B5EF4-FFF2-40B4-BE49-F238E27FC236}">
                <a16:creationId xmlns:a16="http://schemas.microsoft.com/office/drawing/2014/main" id="{D263A440-C36D-7946-8E2F-96751AFB7537}"/>
              </a:ext>
            </a:extLst>
          </p:cNvPr>
          <p:cNvSpPr txBox="1"/>
          <p:nvPr/>
        </p:nvSpPr>
        <p:spPr>
          <a:xfrm>
            <a:off x="10907842" y="4616843"/>
            <a:ext cx="1201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highlight>
                  <a:srgbClr val="0000FF"/>
                </a:highlight>
              </a:rPr>
              <a:t>TRANSMISOR</a:t>
            </a:r>
            <a:r>
              <a:rPr lang="es-CO" b="1" dirty="0">
                <a:highlight>
                  <a:srgbClr val="0000FF"/>
                </a:highlight>
              </a:rPr>
              <a:t> </a:t>
            </a:r>
          </a:p>
        </p:txBody>
      </p: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97BC7A72-5521-C038-A671-90BD96F85596}"/>
              </a:ext>
            </a:extLst>
          </p:cNvPr>
          <p:cNvCxnSpPr/>
          <p:nvPr/>
        </p:nvCxnSpPr>
        <p:spPr>
          <a:xfrm flipH="1">
            <a:off x="6414655" y="4038601"/>
            <a:ext cx="124499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3AD52645-B481-838C-81E5-775A295B5199}"/>
              </a:ext>
            </a:extLst>
          </p:cNvPr>
          <p:cNvCxnSpPr>
            <a:cxnSpLocks/>
          </p:cNvCxnSpPr>
          <p:nvPr/>
        </p:nvCxnSpPr>
        <p:spPr>
          <a:xfrm flipH="1">
            <a:off x="4829175" y="3594101"/>
            <a:ext cx="283047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5925C0CD-5AC6-A36F-50CC-A59565D5F777}"/>
              </a:ext>
            </a:extLst>
          </p:cNvPr>
          <p:cNvCxnSpPr/>
          <p:nvPr/>
        </p:nvCxnSpPr>
        <p:spPr>
          <a:xfrm>
            <a:off x="6414655" y="403860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C17A991B-049B-74F7-C083-882EF00E5501}"/>
              </a:ext>
            </a:extLst>
          </p:cNvPr>
          <p:cNvCxnSpPr>
            <a:cxnSpLocks/>
          </p:cNvCxnSpPr>
          <p:nvPr/>
        </p:nvCxnSpPr>
        <p:spPr>
          <a:xfrm>
            <a:off x="6395966" y="4038601"/>
            <a:ext cx="0" cy="7689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3AC58359-F4B1-E5B9-06E2-3D3AEBC5570C}"/>
              </a:ext>
            </a:extLst>
          </p:cNvPr>
          <p:cNvCxnSpPr/>
          <p:nvPr/>
        </p:nvCxnSpPr>
        <p:spPr>
          <a:xfrm>
            <a:off x="5576888" y="3831168"/>
            <a:ext cx="0" cy="976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id="{80BBBCBB-74BF-7629-5D7B-1D835DD7B889}"/>
              </a:ext>
            </a:extLst>
          </p:cNvPr>
          <p:cNvCxnSpPr/>
          <p:nvPr/>
        </p:nvCxnSpPr>
        <p:spPr>
          <a:xfrm>
            <a:off x="4829175" y="3594101"/>
            <a:ext cx="0" cy="12134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id="{C0634EE4-F3F0-2E46-D2A3-070790A79756}"/>
              </a:ext>
            </a:extLst>
          </p:cNvPr>
          <p:cNvCxnSpPr/>
          <p:nvPr/>
        </p:nvCxnSpPr>
        <p:spPr>
          <a:xfrm flipH="1">
            <a:off x="9290216" y="1298575"/>
            <a:ext cx="1580984" cy="0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F928DAF9-CF71-596E-93B0-E8179D1502EA}"/>
              </a:ext>
            </a:extLst>
          </p:cNvPr>
          <p:cNvCxnSpPr/>
          <p:nvPr/>
        </p:nvCxnSpPr>
        <p:spPr>
          <a:xfrm>
            <a:off x="9296400" y="1108075"/>
            <a:ext cx="0" cy="184150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id="{A48105B5-7784-1E4F-0C62-DB6B47312EC5}"/>
              </a:ext>
            </a:extLst>
          </p:cNvPr>
          <p:cNvCxnSpPr/>
          <p:nvPr/>
        </p:nvCxnSpPr>
        <p:spPr>
          <a:xfrm>
            <a:off x="9867900" y="1320800"/>
            <a:ext cx="0" cy="669925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612C6891-AFAB-9718-CEA1-12C06F146273}"/>
              </a:ext>
            </a:extLst>
          </p:cNvPr>
          <p:cNvCxnSpPr/>
          <p:nvPr/>
        </p:nvCxnSpPr>
        <p:spPr>
          <a:xfrm>
            <a:off x="9032875" y="1524000"/>
            <a:ext cx="22225" cy="835025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D5D2FEE0-53AF-5918-BE47-C6BF333B27A3}"/>
              </a:ext>
            </a:extLst>
          </p:cNvPr>
          <p:cNvCxnSpPr/>
          <p:nvPr/>
        </p:nvCxnSpPr>
        <p:spPr>
          <a:xfrm>
            <a:off x="9067621" y="2365375"/>
            <a:ext cx="2170724" cy="0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0A44F6A0-E10D-1717-5EFC-59413EE82E65}"/>
              </a:ext>
            </a:extLst>
          </p:cNvPr>
          <p:cNvCxnSpPr/>
          <p:nvPr/>
        </p:nvCxnSpPr>
        <p:spPr>
          <a:xfrm>
            <a:off x="11239094" y="2276475"/>
            <a:ext cx="0" cy="82550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cto 110">
            <a:extLst>
              <a:ext uri="{FF2B5EF4-FFF2-40B4-BE49-F238E27FC236}">
                <a16:creationId xmlns:a16="http://schemas.microsoft.com/office/drawing/2014/main" id="{1488939B-2207-B9BD-458B-6D911EE9E013}"/>
              </a:ext>
            </a:extLst>
          </p:cNvPr>
          <p:cNvCxnSpPr/>
          <p:nvPr/>
        </p:nvCxnSpPr>
        <p:spPr>
          <a:xfrm>
            <a:off x="10528300" y="1524000"/>
            <a:ext cx="73025" cy="0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FE609AA2-E440-D127-3502-F8F35C08A97F}"/>
              </a:ext>
            </a:extLst>
          </p:cNvPr>
          <p:cNvCxnSpPr/>
          <p:nvPr/>
        </p:nvCxnSpPr>
        <p:spPr>
          <a:xfrm>
            <a:off x="10614025" y="1524000"/>
            <a:ext cx="0" cy="841375"/>
          </a:xfrm>
          <a:prstGeom prst="line">
            <a:avLst/>
          </a:prstGeom>
          <a:ln w="28575">
            <a:solidFill>
              <a:srgbClr val="F17A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DFB2C914-0AB0-E9C7-F234-C022C3210907}"/>
              </a:ext>
            </a:extLst>
          </p:cNvPr>
          <p:cNvCxnSpPr>
            <a:cxnSpLocks/>
          </p:cNvCxnSpPr>
          <p:nvPr/>
        </p:nvCxnSpPr>
        <p:spPr>
          <a:xfrm>
            <a:off x="6627019" y="652463"/>
            <a:ext cx="208597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F12CF0E-268D-9B1B-241B-FC2CCA889317}"/>
              </a:ext>
            </a:extLst>
          </p:cNvPr>
          <p:cNvCxnSpPr>
            <a:cxnSpLocks/>
          </p:cNvCxnSpPr>
          <p:nvPr/>
        </p:nvCxnSpPr>
        <p:spPr>
          <a:xfrm>
            <a:off x="8698706" y="569119"/>
            <a:ext cx="0" cy="833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E36B24BE-EFBC-80B0-1560-8A6398C1EDC2}"/>
              </a:ext>
            </a:extLst>
          </p:cNvPr>
          <p:cNvCxnSpPr>
            <a:cxnSpLocks/>
          </p:cNvCxnSpPr>
          <p:nvPr/>
        </p:nvCxnSpPr>
        <p:spPr>
          <a:xfrm>
            <a:off x="8698706" y="571500"/>
            <a:ext cx="1121569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3AD3D807-3A4F-4CF2-962D-75642550E665}"/>
              </a:ext>
            </a:extLst>
          </p:cNvPr>
          <p:cNvCxnSpPr/>
          <p:nvPr/>
        </p:nvCxnSpPr>
        <p:spPr>
          <a:xfrm>
            <a:off x="9867900" y="5500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FB7CE61B-1458-A42D-23F5-839A02A9465D}"/>
              </a:ext>
            </a:extLst>
          </p:cNvPr>
          <p:cNvCxnSpPr/>
          <p:nvPr/>
        </p:nvCxnSpPr>
        <p:spPr>
          <a:xfrm>
            <a:off x="9803606" y="569119"/>
            <a:ext cx="0" cy="3786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5CD7C169-90A1-968F-87A1-9068B26A7DD5}"/>
              </a:ext>
            </a:extLst>
          </p:cNvPr>
          <p:cNvCxnSpPr>
            <a:cxnSpLocks/>
          </p:cNvCxnSpPr>
          <p:nvPr/>
        </p:nvCxnSpPr>
        <p:spPr>
          <a:xfrm>
            <a:off x="9786178" y="945357"/>
            <a:ext cx="359174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B23ABE2-B706-F520-BD73-4FBD16FCC030}"/>
              </a:ext>
            </a:extLst>
          </p:cNvPr>
          <p:cNvCxnSpPr/>
          <p:nvPr/>
        </p:nvCxnSpPr>
        <p:spPr>
          <a:xfrm flipH="1">
            <a:off x="5988844" y="652463"/>
            <a:ext cx="638175" cy="4556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05B0339B-D2F8-6032-6406-CDFE7430AF13}"/>
              </a:ext>
            </a:extLst>
          </p:cNvPr>
          <p:cNvCxnSpPr/>
          <p:nvPr/>
        </p:nvCxnSpPr>
        <p:spPr>
          <a:xfrm flipH="1">
            <a:off x="5750719" y="431006"/>
            <a:ext cx="876300" cy="6770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BFAC4E8C-DB6B-B03D-B852-3DB2CDBC8573}"/>
              </a:ext>
            </a:extLst>
          </p:cNvPr>
          <p:cNvCxnSpPr>
            <a:cxnSpLocks/>
          </p:cNvCxnSpPr>
          <p:nvPr/>
        </p:nvCxnSpPr>
        <p:spPr>
          <a:xfrm>
            <a:off x="6627019" y="431006"/>
            <a:ext cx="327150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E801FC32-D4F7-40CB-842F-8C3D9A24F25C}"/>
              </a:ext>
            </a:extLst>
          </p:cNvPr>
          <p:cNvCxnSpPr/>
          <p:nvPr/>
        </p:nvCxnSpPr>
        <p:spPr>
          <a:xfrm>
            <a:off x="9898520" y="431006"/>
            <a:ext cx="0" cy="4385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2997BAF1-4C52-8181-ABD8-F3690B739E31}"/>
              </a:ext>
            </a:extLst>
          </p:cNvPr>
          <p:cNvCxnSpPr>
            <a:cxnSpLocks/>
          </p:cNvCxnSpPr>
          <p:nvPr/>
        </p:nvCxnSpPr>
        <p:spPr>
          <a:xfrm>
            <a:off x="9889565" y="869521"/>
            <a:ext cx="2557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B74AFC8E-FBC2-101B-376A-0F7D70CAB00F}"/>
              </a:ext>
            </a:extLst>
          </p:cNvPr>
          <p:cNvCxnSpPr>
            <a:cxnSpLocks/>
          </p:cNvCxnSpPr>
          <p:nvPr/>
        </p:nvCxnSpPr>
        <p:spPr>
          <a:xfrm flipH="1">
            <a:off x="5949950" y="2434125"/>
            <a:ext cx="1219375" cy="530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88E595C-687E-7AC3-3237-49AC09E61A5A}"/>
              </a:ext>
            </a:extLst>
          </p:cNvPr>
          <p:cNvCxnSpPr/>
          <p:nvPr/>
        </p:nvCxnSpPr>
        <p:spPr>
          <a:xfrm flipH="1">
            <a:off x="5764241" y="2434125"/>
            <a:ext cx="188570" cy="2877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63E559CE-5DB2-D3F3-84D1-46EBB3CD21F5}"/>
              </a:ext>
            </a:extLst>
          </p:cNvPr>
          <p:cNvCxnSpPr/>
          <p:nvPr/>
        </p:nvCxnSpPr>
        <p:spPr>
          <a:xfrm>
            <a:off x="5737212" y="2334078"/>
            <a:ext cx="111066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72DFADDE-C19D-4EA5-A2DE-2FC164F480E2}"/>
              </a:ext>
            </a:extLst>
          </p:cNvPr>
          <p:cNvCxnSpPr/>
          <p:nvPr/>
        </p:nvCxnSpPr>
        <p:spPr>
          <a:xfrm flipH="1">
            <a:off x="5473700" y="2334078"/>
            <a:ext cx="264318" cy="38776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EB00AE87-2549-4DFF-4A0D-5A06C4A5CED0}"/>
              </a:ext>
            </a:extLst>
          </p:cNvPr>
          <p:cNvCxnSpPr>
            <a:cxnSpLocks/>
          </p:cNvCxnSpPr>
          <p:nvPr/>
        </p:nvCxnSpPr>
        <p:spPr>
          <a:xfrm flipH="1">
            <a:off x="5210894" y="2209759"/>
            <a:ext cx="304279" cy="512084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F0D2D4A9-6E25-72ED-4D72-F7C8C2B2A214}"/>
              </a:ext>
            </a:extLst>
          </p:cNvPr>
          <p:cNvCxnSpPr>
            <a:cxnSpLocks/>
          </p:cNvCxnSpPr>
          <p:nvPr/>
        </p:nvCxnSpPr>
        <p:spPr>
          <a:xfrm flipH="1">
            <a:off x="5508638" y="2209759"/>
            <a:ext cx="100619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CFE12A74-3788-5CD5-C4F3-C2E39CE1C52E}"/>
              </a:ext>
            </a:extLst>
          </p:cNvPr>
          <p:cNvCxnSpPr>
            <a:cxnSpLocks/>
          </p:cNvCxnSpPr>
          <p:nvPr/>
        </p:nvCxnSpPr>
        <p:spPr>
          <a:xfrm flipH="1">
            <a:off x="6740538" y="2209759"/>
            <a:ext cx="8050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: angular 3">
            <a:extLst>
              <a:ext uri="{FF2B5EF4-FFF2-40B4-BE49-F238E27FC236}">
                <a16:creationId xmlns:a16="http://schemas.microsoft.com/office/drawing/2014/main" id="{8469DA5D-75B8-F0B6-62C8-79DDF2F6E9D5}"/>
              </a:ext>
            </a:extLst>
          </p:cNvPr>
          <p:cNvCxnSpPr>
            <a:cxnSpLocks/>
          </p:cNvCxnSpPr>
          <p:nvPr/>
        </p:nvCxnSpPr>
        <p:spPr>
          <a:xfrm rot="16200000" flipH="1">
            <a:off x="9736137" y="2132011"/>
            <a:ext cx="2159001" cy="942976"/>
          </a:xfrm>
          <a:prstGeom prst="bentConnector3">
            <a:avLst>
              <a:gd name="adj1" fmla="val 99853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968C995-B493-10FC-9D63-B7B4A755EC3D}"/>
              </a:ext>
            </a:extLst>
          </p:cNvPr>
          <p:cNvSpPr txBox="1"/>
          <p:nvPr/>
        </p:nvSpPr>
        <p:spPr>
          <a:xfrm rot="5400000">
            <a:off x="11405516" y="3513223"/>
            <a:ext cx="3742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50" dirty="0">
                <a:solidFill>
                  <a:schemeClr val="accent1">
                    <a:lumMod val="75000"/>
                  </a:schemeClr>
                </a:solidFill>
              </a:rPr>
              <a:t>A B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BC8B8317-287E-E52A-1B8D-9A836E176343}"/>
              </a:ext>
            </a:extLst>
          </p:cNvPr>
          <p:cNvCxnSpPr>
            <a:cxnSpLocks/>
          </p:cNvCxnSpPr>
          <p:nvPr/>
        </p:nvCxnSpPr>
        <p:spPr>
          <a:xfrm>
            <a:off x="10248900" y="1523998"/>
            <a:ext cx="0" cy="20316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F82D43BD-A70E-2720-2D71-235DCB62B7C2}"/>
              </a:ext>
            </a:extLst>
          </p:cNvPr>
          <p:cNvCxnSpPr>
            <a:cxnSpLocks/>
          </p:cNvCxnSpPr>
          <p:nvPr/>
        </p:nvCxnSpPr>
        <p:spPr>
          <a:xfrm>
            <a:off x="10248900" y="3555696"/>
            <a:ext cx="10834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AD372675-6A23-DBC3-2C04-BE72933C09D2}"/>
              </a:ext>
            </a:extLst>
          </p:cNvPr>
          <p:cNvCxnSpPr/>
          <p:nvPr/>
        </p:nvCxnSpPr>
        <p:spPr>
          <a:xfrm>
            <a:off x="5988844" y="2825845"/>
            <a:ext cx="0" cy="729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728818EF-3D8F-3534-D6C9-BD2307EA4325}"/>
              </a:ext>
            </a:extLst>
          </p:cNvPr>
          <p:cNvCxnSpPr>
            <a:cxnSpLocks/>
          </p:cNvCxnSpPr>
          <p:nvPr/>
        </p:nvCxnSpPr>
        <p:spPr>
          <a:xfrm>
            <a:off x="6011735" y="2825844"/>
            <a:ext cx="0" cy="72985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61E9FDA6-9941-E7B8-A48C-8918413A9ACD}"/>
              </a:ext>
            </a:extLst>
          </p:cNvPr>
          <p:cNvCxnSpPr/>
          <p:nvPr/>
        </p:nvCxnSpPr>
        <p:spPr>
          <a:xfrm>
            <a:off x="6689725" y="4267200"/>
            <a:ext cx="0" cy="1457325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427FECD-328F-C823-4416-89E1D9F00850}"/>
              </a:ext>
            </a:extLst>
          </p:cNvPr>
          <p:cNvCxnSpPr>
            <a:cxnSpLocks/>
          </p:cNvCxnSpPr>
          <p:nvPr/>
        </p:nvCxnSpPr>
        <p:spPr>
          <a:xfrm>
            <a:off x="5858526" y="5724525"/>
            <a:ext cx="88201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F87803B4-6A2A-BDA4-5070-531ED4A84D43}"/>
              </a:ext>
            </a:extLst>
          </p:cNvPr>
          <p:cNvCxnSpPr>
            <a:cxnSpLocks/>
          </p:cNvCxnSpPr>
          <p:nvPr/>
        </p:nvCxnSpPr>
        <p:spPr>
          <a:xfrm flipV="1">
            <a:off x="5949950" y="5694914"/>
            <a:ext cx="0" cy="12573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12C76CE0-9064-DCE1-14E1-A4D304870351}"/>
              </a:ext>
            </a:extLst>
          </p:cNvPr>
          <p:cNvCxnSpPr>
            <a:cxnSpLocks/>
          </p:cNvCxnSpPr>
          <p:nvPr/>
        </p:nvCxnSpPr>
        <p:spPr>
          <a:xfrm>
            <a:off x="6414655" y="4267200"/>
            <a:ext cx="433223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D6163E31-C6FB-CC95-FB10-6E4A8A328C87}"/>
              </a:ext>
            </a:extLst>
          </p:cNvPr>
          <p:cNvCxnSpPr/>
          <p:nvPr/>
        </p:nvCxnSpPr>
        <p:spPr>
          <a:xfrm>
            <a:off x="5858526" y="3554142"/>
            <a:ext cx="2201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ángulo 78">
            <a:extLst>
              <a:ext uri="{FF2B5EF4-FFF2-40B4-BE49-F238E27FC236}">
                <a16:creationId xmlns:a16="http://schemas.microsoft.com/office/drawing/2014/main" id="{A42029D8-1502-3189-9B05-49BC6D35121D}"/>
              </a:ext>
            </a:extLst>
          </p:cNvPr>
          <p:cNvSpPr/>
          <p:nvPr/>
        </p:nvSpPr>
        <p:spPr>
          <a:xfrm>
            <a:off x="5912644" y="3614081"/>
            <a:ext cx="121444" cy="195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38CCAE83-28E3-8414-9902-E2C52B49A204}"/>
              </a:ext>
            </a:extLst>
          </p:cNvPr>
          <p:cNvSpPr/>
          <p:nvPr/>
        </p:nvSpPr>
        <p:spPr>
          <a:xfrm>
            <a:off x="5932489" y="3853264"/>
            <a:ext cx="431354" cy="4795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93F4A3B-4ABC-985A-0224-7DAED43F73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33797" y="6304902"/>
            <a:ext cx="2112838" cy="36851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7785ED7-C1D6-EC40-F5D6-61ACFBF03C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46327" y="6304902"/>
            <a:ext cx="1512931" cy="46860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C89BB7C-8CDF-2AF4-71BA-CBC2F066FD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815637" y="75960"/>
            <a:ext cx="1324969" cy="127661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879B0F8E-7F35-6846-389A-ABC3C279A0C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5400000">
            <a:off x="6641119" y="1868500"/>
            <a:ext cx="671550" cy="946960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EE77B025-B333-2CB7-FC1B-770870C04A3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5400000">
            <a:off x="6950943" y="145309"/>
            <a:ext cx="369008" cy="774916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C4720DE0-3EBE-58DF-A7AC-31135AEB1BCD}"/>
              </a:ext>
            </a:extLst>
          </p:cNvPr>
          <p:cNvSpPr txBox="1"/>
          <p:nvPr/>
        </p:nvSpPr>
        <p:spPr>
          <a:xfrm>
            <a:off x="6123827" y="-13846"/>
            <a:ext cx="1800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/>
              <a:t>Tensión de Alimentación 50-270 VAC</a:t>
            </a:r>
          </a:p>
        </p:txBody>
      </p:sp>
    </p:spTree>
    <p:extLst>
      <p:ext uri="{BB962C8B-B14F-4D97-AF65-F5344CB8AC3E}">
        <p14:creationId xmlns:p14="http://schemas.microsoft.com/office/powerpoint/2010/main" val="6502581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15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VELEZ</dc:creator>
  <cp:lastModifiedBy>JORGE VELEZ</cp:lastModifiedBy>
  <cp:revision>4</cp:revision>
  <dcterms:created xsi:type="dcterms:W3CDTF">2024-01-05T15:10:14Z</dcterms:created>
  <dcterms:modified xsi:type="dcterms:W3CDTF">2025-04-21T20:32:02Z</dcterms:modified>
</cp:coreProperties>
</file>